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15"/>
  </p:notesMasterIdLst>
  <p:handoutMasterIdLst>
    <p:handoutMasterId r:id="rId16"/>
  </p:handoutMasterIdLst>
  <p:sldIdLst>
    <p:sldId id="389" r:id="rId3"/>
    <p:sldId id="444" r:id="rId4"/>
    <p:sldId id="550" r:id="rId5"/>
    <p:sldId id="551" r:id="rId6"/>
    <p:sldId id="548" r:id="rId7"/>
    <p:sldId id="549" r:id="rId8"/>
    <p:sldId id="552" r:id="rId9"/>
    <p:sldId id="553" r:id="rId10"/>
    <p:sldId id="554" r:id="rId11"/>
    <p:sldId id="555" r:id="rId12"/>
    <p:sldId id="556" r:id="rId13"/>
    <p:sldId id="557" r:id="rId14"/>
  </p:sldIdLst>
  <p:sldSz cx="9144000" cy="6858000" type="screen4x3"/>
  <p:notesSz cx="9296400" cy="70104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CCFFFF"/>
    <a:srgbClr val="FFFFCC"/>
    <a:srgbClr val="660066"/>
    <a:srgbClr val="FFFF99"/>
    <a:srgbClr val="3333CC"/>
    <a:srgbClr val="6600FF"/>
    <a:srgbClr val="CC3300"/>
    <a:srgbClr val="0066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สไตล์สีอ่อน 3 - เน้น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สไตล์สีปานกลาง 4 - เน้น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4270" autoAdjust="0"/>
  </p:normalViewPr>
  <p:slideViewPr>
    <p:cSldViewPr snapToGrid="0">
      <p:cViewPr varScale="1">
        <p:scale>
          <a:sx n="86" d="100"/>
          <a:sy n="86" d="100"/>
        </p:scale>
        <p:origin x="-10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3.gif"/><Relationship Id="rId3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eg"/><Relationship Id="rId1" Type="http://schemas.openxmlformats.org/officeDocument/2006/relationships/image" Target="../media/image7.png"/><Relationship Id="rId2" Type="http://schemas.openxmlformats.org/officeDocument/2006/relationships/image" Target="../media/image13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3.gif"/><Relationship Id="rId3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jpeg"/><Relationship Id="rId1" Type="http://schemas.openxmlformats.org/officeDocument/2006/relationships/image" Target="../media/image7.png"/><Relationship Id="rId2" Type="http://schemas.openxmlformats.org/officeDocument/2006/relationships/image" Target="../media/image13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BF796-89E3-0B4B-AE74-441A46639713}" type="doc">
      <dgm:prSet loTypeId="urn:microsoft.com/office/officeart/2005/8/layout/vList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ED95CE1-7E7C-4F4F-8701-BD80930DBD1F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ทั้งประเทศ</a:t>
          </a:r>
          <a:endParaRPr lang="en-US" sz="2000" dirty="0">
            <a:latin typeface="TH SarabunPSK"/>
            <a:cs typeface="TH SarabunPSK"/>
          </a:endParaRPr>
        </a:p>
      </dgm:t>
    </dgm:pt>
    <dgm:pt modelId="{C38E59FA-C16B-2B4A-81C8-3B74E8FFE70E}" type="parTrans" cxnId="{020C6E58-A76E-8D43-8E31-8A110D1931B6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048A950-FD7C-DD43-8D6C-C3DF8A630324}" type="sibTrans" cxnId="{020C6E58-A76E-8D43-8E31-8A110D1931B6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F8C7BA94-666A-8848-8378-C83C600D1EC7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ข้าว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th-TH" sz="1800" dirty="0" smtClean="0">
              <a:latin typeface="TH SarabunPSK"/>
              <a:cs typeface="TH SarabunPSK"/>
            </a:rPr>
            <a:t>11.69 </a:t>
          </a:r>
          <a:r>
            <a:rPr lang="en-US" sz="1800" dirty="0" smtClean="0">
              <a:latin typeface="TH SarabunPSK"/>
              <a:cs typeface="TH SarabunPSK"/>
            </a:rPr>
            <a:t>,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12.62  </a:t>
          </a:r>
          <a:r>
            <a:rPr lang="th-TH" sz="1800" dirty="0" smtClean="0">
              <a:latin typeface="TH SarabunPSK"/>
              <a:cs typeface="TH SarabunPSK"/>
            </a:rPr>
            <a:t>มากกว่าแผน  </a:t>
          </a:r>
          <a:r>
            <a:rPr lang="en-US" sz="1800" dirty="0" smtClean="0">
              <a:latin typeface="TH SarabunPSK"/>
              <a:cs typeface="TH SarabunPSK"/>
            </a:rPr>
            <a:t>1.00</a:t>
          </a:r>
          <a:endParaRPr lang="en-US" sz="1800" dirty="0">
            <a:latin typeface="TH SarabunPSK"/>
            <a:cs typeface="TH SarabunPSK"/>
          </a:endParaRPr>
        </a:p>
      </dgm:t>
    </dgm:pt>
    <dgm:pt modelId="{5D904556-ABA4-B546-906F-A522EDF63C74}" type="parTrans" cxnId="{F8F80FBB-7BD3-5946-9EF3-45BCA5C003E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8ABEDA5-4957-DB44-8A35-01A1C9087568}" type="sibTrans" cxnId="{F8F80FBB-7BD3-5946-9EF3-45BCA5C003E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B5A26004-E636-5248-804D-7AFEBDFCDC29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พืชไร่</a:t>
          </a:r>
          <a:r>
            <a:rPr lang="en-US" sz="1800" dirty="0" smtClean="0">
              <a:latin typeface="TH SarabunPSK"/>
              <a:cs typeface="TH SarabunPSK"/>
            </a:rPr>
            <a:t>-</a:t>
          </a:r>
          <a:r>
            <a:rPr lang="th-TH" sz="1800" dirty="0" smtClean="0">
              <a:latin typeface="TH SarabunPSK"/>
              <a:cs typeface="TH SarabunPSK"/>
            </a:rPr>
            <a:t>พืชผัก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en-US" sz="1800" dirty="0" smtClean="0">
              <a:latin typeface="TH SarabunPSK"/>
              <a:cs typeface="TH SarabunPSK"/>
            </a:rPr>
            <a:t>2.90 , 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2.50 </a:t>
          </a:r>
          <a:r>
            <a:rPr lang="th-TH" sz="1800" dirty="0" smtClean="0">
              <a:latin typeface="TH SarabunPSK"/>
              <a:cs typeface="TH SarabunPSK"/>
            </a:rPr>
            <a:t>น้อยกว่าแผน </a:t>
          </a:r>
          <a:r>
            <a:rPr lang="en-US" sz="1800" dirty="0" smtClean="0">
              <a:latin typeface="TH SarabunPSK"/>
              <a:cs typeface="TH SarabunPSK"/>
            </a:rPr>
            <a:t>0.4</a:t>
          </a:r>
          <a:endParaRPr lang="en-US" sz="1800" dirty="0">
            <a:latin typeface="TH SarabunPSK"/>
            <a:cs typeface="TH SarabunPSK"/>
          </a:endParaRPr>
        </a:p>
      </dgm:t>
    </dgm:pt>
    <dgm:pt modelId="{F813ECAD-4232-4348-994B-989982F90F44}" type="parTrans" cxnId="{8DC49964-28C6-1E41-A685-B4AB1983FEBD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1A0BC44-5C4E-854C-91E2-F400657B7A96}" type="sibTrans" cxnId="{8DC49964-28C6-1E41-A685-B4AB1983FEBD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D667551-2E95-CA42-B2B7-563B9D49B1F7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ลุ่มน้ำเจ้าพระยา</a:t>
          </a:r>
          <a:endParaRPr lang="en-US" sz="2000" dirty="0">
            <a:latin typeface="TH SarabunPSK"/>
            <a:cs typeface="TH SarabunPSK"/>
          </a:endParaRPr>
        </a:p>
      </dgm:t>
    </dgm:pt>
    <dgm:pt modelId="{88E23C1D-1282-B445-99D2-11FA3ADFBBFA}" type="parTrans" cxnId="{ED92A1F6-92C5-F94F-8C6A-FCC13A6F99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B216723E-8ADD-7D41-B65F-909333E73A75}" type="sibTrans" cxnId="{ED92A1F6-92C5-F94F-8C6A-FCC13A6F99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3548758-1020-2743-B975-B00DF44741F3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ข้าว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en-US" sz="1800" dirty="0" smtClean="0">
              <a:latin typeface="TH SarabunPSK"/>
              <a:cs typeface="TH SarabunPSK"/>
            </a:rPr>
            <a:t>7</a:t>
          </a:r>
          <a:r>
            <a:rPr lang="th-TH" sz="1800" dirty="0" smtClean="0">
              <a:latin typeface="TH SarabunPSK"/>
              <a:cs typeface="TH SarabunPSK"/>
            </a:rPr>
            <a:t>.</a:t>
          </a:r>
          <a:r>
            <a:rPr lang="en-US" sz="1800" dirty="0" smtClean="0">
              <a:latin typeface="TH SarabunPSK"/>
              <a:cs typeface="TH SarabunPSK"/>
            </a:rPr>
            <a:t>0</a:t>
          </a:r>
          <a:r>
            <a:rPr lang="th-TH" sz="1800" dirty="0" smtClean="0">
              <a:latin typeface="TH SarabunPSK"/>
              <a:cs typeface="TH SarabunPSK"/>
            </a:rPr>
            <a:t>6 </a:t>
          </a:r>
          <a:r>
            <a:rPr lang="en-US" sz="1800" dirty="0" smtClean="0">
              <a:latin typeface="TH SarabunPSK"/>
              <a:cs typeface="TH SarabunPSK"/>
            </a:rPr>
            <a:t>,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7.86  </a:t>
          </a:r>
          <a:r>
            <a:rPr lang="th-TH" sz="1800" dirty="0" smtClean="0">
              <a:latin typeface="TH SarabunPSK"/>
              <a:cs typeface="TH SarabunPSK"/>
            </a:rPr>
            <a:t>มากกว่าแผน </a:t>
          </a:r>
          <a:r>
            <a:rPr lang="en-US" sz="1800" dirty="0" smtClean="0">
              <a:latin typeface="TH SarabunPSK"/>
              <a:cs typeface="TH SarabunPSK"/>
            </a:rPr>
            <a:t>0.08</a:t>
          </a:r>
          <a:endParaRPr lang="en-US" sz="1800" dirty="0">
            <a:latin typeface="TH SarabunPSK"/>
            <a:cs typeface="TH SarabunPSK"/>
          </a:endParaRPr>
        </a:p>
      </dgm:t>
    </dgm:pt>
    <dgm:pt modelId="{28FCE3C7-5EF0-8449-A18B-BF66DE723362}" type="parTrans" cxnId="{973B8663-5B8F-614D-911D-16AA0486AF9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904211D5-62E5-2741-869B-C64DCC204484}" type="sibTrans" cxnId="{973B8663-5B8F-614D-911D-16AA0486AF9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132F9A92-8E5E-DC4E-82E9-E9C41DE44570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พืชไร่</a:t>
          </a:r>
          <a:r>
            <a:rPr lang="en-US" sz="1800" dirty="0" smtClean="0">
              <a:latin typeface="TH SarabunPSK"/>
              <a:cs typeface="TH SarabunPSK"/>
            </a:rPr>
            <a:t>-</a:t>
          </a:r>
          <a:r>
            <a:rPr lang="th-TH" sz="1800" dirty="0" smtClean="0">
              <a:latin typeface="TH SarabunPSK"/>
              <a:cs typeface="TH SarabunPSK"/>
            </a:rPr>
            <a:t>พืชผัก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en-US" sz="1800" dirty="0" smtClean="0">
              <a:latin typeface="TH SarabunPSK"/>
              <a:cs typeface="TH SarabunPSK"/>
            </a:rPr>
            <a:t>0.70 ,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0.78 </a:t>
          </a:r>
          <a:r>
            <a:rPr lang="th-TH" sz="1800" dirty="0" smtClean="0">
              <a:latin typeface="TH SarabunPSK"/>
              <a:cs typeface="TH SarabunPSK"/>
            </a:rPr>
            <a:t>มากกว่าแผน </a:t>
          </a:r>
          <a:r>
            <a:rPr lang="en-US" sz="1800" dirty="0" smtClean="0">
              <a:latin typeface="TH SarabunPSK"/>
              <a:cs typeface="TH SarabunPSK"/>
            </a:rPr>
            <a:t>0.08</a:t>
          </a:r>
          <a:endParaRPr lang="en-US" sz="1800" dirty="0">
            <a:latin typeface="TH SarabunPSK"/>
            <a:cs typeface="TH SarabunPSK"/>
          </a:endParaRPr>
        </a:p>
      </dgm:t>
    </dgm:pt>
    <dgm:pt modelId="{AA44F339-8D21-224B-8748-EDF181B50549}" type="parTrans" cxnId="{4F560036-85EF-4B4C-8BB0-1D63EACD7693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1A470B20-426B-B041-9755-1B2BDC9BF27E}" type="sibTrans" cxnId="{4F560036-85EF-4B4C-8BB0-1D63EACD7693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56FD1DDF-9FC2-6D44-BA30-84018717A967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ลุ่มน้ำแม่กลอง</a:t>
          </a:r>
          <a:endParaRPr lang="en-US" sz="2000" dirty="0">
            <a:latin typeface="TH SarabunPSK"/>
            <a:cs typeface="TH SarabunPSK"/>
          </a:endParaRPr>
        </a:p>
      </dgm:t>
    </dgm:pt>
    <dgm:pt modelId="{B00D435A-660E-1648-B64C-9D85DC675F42}" type="parTrans" cxnId="{C2E012D3-9AC4-BC40-B457-87E2B8D66BAA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824529C4-BB25-B04E-9919-4D0FC4B067F8}" type="sibTrans" cxnId="{C2E012D3-9AC4-BC40-B457-87E2B8D66BAA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8710AA7-3F21-3C49-869C-484E90570AB4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ข้าว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th-TH" sz="1800" dirty="0" smtClean="0">
              <a:latin typeface="TH SarabunPSK"/>
              <a:cs typeface="TH SarabunPSK"/>
            </a:rPr>
            <a:t>0.95 </a:t>
          </a:r>
          <a:r>
            <a:rPr lang="en-US" sz="1800" dirty="0" smtClean="0">
              <a:latin typeface="TH SarabunPSK"/>
              <a:cs typeface="TH SarabunPSK"/>
            </a:rPr>
            <a:t>,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0.83 </a:t>
          </a:r>
          <a:r>
            <a:rPr lang="th-TH" sz="1800" dirty="0" smtClean="0">
              <a:latin typeface="TH SarabunPSK"/>
              <a:cs typeface="TH SarabunPSK"/>
            </a:rPr>
            <a:t>น้อยกว่าแผน </a:t>
          </a:r>
          <a:r>
            <a:rPr lang="en-US" sz="1800" dirty="0" smtClean="0">
              <a:latin typeface="TH SarabunPSK"/>
              <a:cs typeface="TH SarabunPSK"/>
            </a:rPr>
            <a:t>0.12 </a:t>
          </a:r>
          <a:endParaRPr lang="en-US" sz="1800" dirty="0">
            <a:latin typeface="TH SarabunPSK"/>
            <a:cs typeface="TH SarabunPSK"/>
          </a:endParaRPr>
        </a:p>
      </dgm:t>
    </dgm:pt>
    <dgm:pt modelId="{DC599646-FAAC-3442-B1C0-8B98DE40264F}" type="parTrans" cxnId="{A685B411-D10D-3B4F-988B-5369AB5DDC7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5BBAAF57-8472-4D4B-A12C-D60965B30086}" type="sibTrans" cxnId="{A685B411-D10D-3B4F-988B-5369AB5DDC7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BFA1F6B-F2F4-4B47-8866-711C85B9C0FA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พืชไร่</a:t>
          </a:r>
          <a:r>
            <a:rPr lang="en-US" sz="1800" dirty="0" smtClean="0">
              <a:latin typeface="TH SarabunPSK"/>
              <a:cs typeface="TH SarabunPSK"/>
            </a:rPr>
            <a:t>-</a:t>
          </a:r>
          <a:r>
            <a:rPr lang="th-TH" sz="1800" dirty="0" smtClean="0">
              <a:latin typeface="TH SarabunPSK"/>
              <a:cs typeface="TH SarabunPSK"/>
            </a:rPr>
            <a:t>พืชผัก</a:t>
          </a:r>
          <a:r>
            <a:rPr lang="en-US" sz="1800" dirty="0" smtClean="0">
              <a:latin typeface="TH SarabunPSK"/>
              <a:cs typeface="TH SarabunPSK"/>
            </a:rPr>
            <a:t>: </a:t>
          </a:r>
          <a:r>
            <a:rPr lang="th-TH" sz="1800" dirty="0" smtClean="0">
              <a:latin typeface="TH SarabunPSK"/>
              <a:cs typeface="TH SarabunPSK"/>
            </a:rPr>
            <a:t>แผน </a:t>
          </a:r>
          <a:r>
            <a:rPr lang="en-US" sz="1800" dirty="0" smtClean="0">
              <a:latin typeface="TH SarabunPSK"/>
              <a:cs typeface="TH SarabunPSK"/>
            </a:rPr>
            <a:t>0.34 ,</a:t>
          </a:r>
          <a:r>
            <a:rPr lang="th-TH" sz="1800" dirty="0" smtClean="0">
              <a:latin typeface="TH SarabunPSK"/>
              <a:cs typeface="TH SarabunPSK"/>
            </a:rPr>
            <a:t>ผล </a:t>
          </a:r>
          <a:r>
            <a:rPr lang="en-US" sz="1800" dirty="0" smtClean="0">
              <a:latin typeface="TH SarabunPSK"/>
              <a:cs typeface="TH SarabunPSK"/>
            </a:rPr>
            <a:t>0.24 </a:t>
          </a:r>
          <a:r>
            <a:rPr lang="th-TH" sz="1800" dirty="0" smtClean="0">
              <a:latin typeface="TH SarabunPSK"/>
              <a:cs typeface="TH SarabunPSK"/>
            </a:rPr>
            <a:t>น้อยกว่าแผน </a:t>
          </a:r>
          <a:r>
            <a:rPr lang="en-US" sz="1800" dirty="0" smtClean="0">
              <a:latin typeface="TH SarabunPSK"/>
              <a:cs typeface="TH SarabunPSK"/>
            </a:rPr>
            <a:t>0.01</a:t>
          </a:r>
          <a:endParaRPr lang="en-US" sz="1800" dirty="0">
            <a:latin typeface="TH SarabunPSK"/>
            <a:cs typeface="TH SarabunPSK"/>
          </a:endParaRPr>
        </a:p>
      </dgm:t>
    </dgm:pt>
    <dgm:pt modelId="{9A9ED796-AC8D-E54C-B6D2-0F374CB893A7}" type="parTrans" cxnId="{006A7915-44B9-374F-8FF4-DDD96718B595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BC885ED-FCF3-0C46-9A41-4BD057487BC3}" type="sibTrans" cxnId="{006A7915-44B9-374F-8FF4-DDD96718B595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766E3E60-FAA2-3A4A-9DFE-D97C369EA067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ลุ่มน้ำชี</a:t>
          </a:r>
          <a:r>
            <a:rPr lang="en-US" dirty="0" smtClean="0">
              <a:latin typeface="TH SarabunPSK"/>
              <a:cs typeface="TH SarabunPSK"/>
            </a:rPr>
            <a:t>-</a:t>
          </a:r>
          <a:r>
            <a:rPr lang="th-TH" dirty="0" smtClean="0">
              <a:latin typeface="TH SarabunPSK"/>
              <a:cs typeface="TH SarabunPSK"/>
            </a:rPr>
            <a:t>มูล</a:t>
          </a:r>
          <a:endParaRPr lang="en-US" dirty="0">
            <a:latin typeface="TH SarabunPSK"/>
            <a:cs typeface="TH SarabunPSK"/>
          </a:endParaRPr>
        </a:p>
      </dgm:t>
    </dgm:pt>
    <dgm:pt modelId="{55F53CE3-A0E0-164B-A598-536CB840883E}" type="parTrans" cxnId="{7DCD4075-80AB-1F49-95D1-645889819511}">
      <dgm:prSet/>
      <dgm:spPr/>
      <dgm:t>
        <a:bodyPr/>
        <a:lstStyle/>
        <a:p>
          <a:endParaRPr lang="en-US"/>
        </a:p>
      </dgm:t>
    </dgm:pt>
    <dgm:pt modelId="{A3FA6D02-1B30-0041-9ADC-FC43DC24ED8C}" type="sibTrans" cxnId="{7DCD4075-80AB-1F49-95D1-645889819511}">
      <dgm:prSet/>
      <dgm:spPr/>
      <dgm:t>
        <a:bodyPr/>
        <a:lstStyle/>
        <a:p>
          <a:endParaRPr lang="en-US"/>
        </a:p>
      </dgm:t>
    </dgm:pt>
    <dgm:pt modelId="{F3B6419E-79DD-1E45-A432-7FE45F1C0384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ข้าว</a:t>
          </a:r>
          <a:r>
            <a:rPr lang="en-US" dirty="0" smtClean="0">
              <a:latin typeface="TH SarabunPSK"/>
              <a:cs typeface="TH SarabunPSK"/>
            </a:rPr>
            <a:t>: </a:t>
          </a:r>
          <a:r>
            <a:rPr lang="th-TH" dirty="0" smtClean="0">
              <a:latin typeface="TH SarabunPSK"/>
              <a:cs typeface="TH SarabunPSK"/>
            </a:rPr>
            <a:t>แผน</a:t>
          </a:r>
          <a:r>
            <a:rPr lang="en-US" dirty="0" smtClean="0">
              <a:latin typeface="TH SarabunPSK"/>
              <a:cs typeface="TH SarabunPSK"/>
            </a:rPr>
            <a:t> 1.80 ,</a:t>
          </a:r>
          <a:r>
            <a:rPr lang="th-TH" dirty="0" smtClean="0">
              <a:latin typeface="TH SarabunPSK"/>
              <a:cs typeface="TH SarabunPSK"/>
            </a:rPr>
            <a:t>ผล </a:t>
          </a:r>
          <a:r>
            <a:rPr lang="en-US" dirty="0" smtClean="0">
              <a:latin typeface="TH SarabunPSK"/>
              <a:cs typeface="TH SarabunPSK"/>
            </a:rPr>
            <a:t>1.86 </a:t>
          </a:r>
          <a:r>
            <a:rPr lang="th-TH" dirty="0" smtClean="0">
              <a:latin typeface="TH SarabunPSK"/>
              <a:cs typeface="TH SarabunPSK"/>
            </a:rPr>
            <a:t>มากกว่่าแผน </a:t>
          </a:r>
          <a:r>
            <a:rPr lang="en-US" dirty="0" smtClean="0">
              <a:latin typeface="TH SarabunPSK"/>
              <a:cs typeface="TH SarabunPSK"/>
            </a:rPr>
            <a:t>0.06 </a:t>
          </a:r>
          <a:endParaRPr lang="en-US" dirty="0">
            <a:latin typeface="TH SarabunPSK"/>
            <a:cs typeface="TH SarabunPSK"/>
          </a:endParaRPr>
        </a:p>
      </dgm:t>
    </dgm:pt>
    <dgm:pt modelId="{6660D006-21EB-0348-9637-FB6C9567EC96}" type="parTrans" cxnId="{DE963DF4-1FB4-174E-B88F-41925A019BE2}">
      <dgm:prSet/>
      <dgm:spPr/>
      <dgm:t>
        <a:bodyPr/>
        <a:lstStyle/>
        <a:p>
          <a:endParaRPr lang="en-US"/>
        </a:p>
      </dgm:t>
    </dgm:pt>
    <dgm:pt modelId="{DB79157A-3345-EB46-93EF-D96F91B1D6DE}" type="sibTrans" cxnId="{DE963DF4-1FB4-174E-B88F-41925A019BE2}">
      <dgm:prSet/>
      <dgm:spPr/>
      <dgm:t>
        <a:bodyPr/>
        <a:lstStyle/>
        <a:p>
          <a:endParaRPr lang="en-US"/>
        </a:p>
      </dgm:t>
    </dgm:pt>
    <dgm:pt modelId="{100862E6-CAE4-6B49-8006-35995F143917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พืชไร่</a:t>
          </a:r>
          <a:r>
            <a:rPr lang="en-US" dirty="0" smtClean="0">
              <a:latin typeface="TH SarabunPSK"/>
              <a:cs typeface="TH SarabunPSK"/>
            </a:rPr>
            <a:t>-</a:t>
          </a:r>
          <a:r>
            <a:rPr lang="th-TH" dirty="0" smtClean="0">
              <a:latin typeface="TH SarabunPSK"/>
              <a:cs typeface="TH SarabunPSK"/>
            </a:rPr>
            <a:t>พืชผัก</a:t>
          </a:r>
          <a:r>
            <a:rPr lang="en-US" dirty="0" smtClean="0">
              <a:latin typeface="TH SarabunPSK"/>
              <a:cs typeface="TH SarabunPSK"/>
            </a:rPr>
            <a:t>: </a:t>
          </a:r>
          <a:r>
            <a:rPr lang="th-TH" dirty="0" smtClean="0">
              <a:latin typeface="TH SarabunPSK"/>
              <a:cs typeface="TH SarabunPSK"/>
            </a:rPr>
            <a:t>แผน </a:t>
          </a:r>
          <a:r>
            <a:rPr lang="en-US" dirty="0" smtClean="0">
              <a:latin typeface="TH SarabunPSK"/>
              <a:cs typeface="TH SarabunPSK"/>
            </a:rPr>
            <a:t>0.68 ,</a:t>
          </a:r>
          <a:r>
            <a:rPr lang="th-TH" dirty="0" smtClean="0">
              <a:latin typeface="TH SarabunPSK"/>
              <a:cs typeface="TH SarabunPSK"/>
            </a:rPr>
            <a:t>ผล </a:t>
          </a:r>
          <a:r>
            <a:rPr lang="en-US" dirty="0" smtClean="0">
              <a:latin typeface="TH SarabunPSK"/>
              <a:cs typeface="TH SarabunPSK"/>
            </a:rPr>
            <a:t>0.50 </a:t>
          </a:r>
          <a:r>
            <a:rPr lang="th-TH" dirty="0" smtClean="0">
              <a:latin typeface="TH SarabunPSK"/>
              <a:cs typeface="TH SarabunPSK"/>
            </a:rPr>
            <a:t>น้อยกว่าแผน </a:t>
          </a:r>
          <a:r>
            <a:rPr lang="en-US" dirty="0" smtClean="0">
              <a:latin typeface="TH SarabunPSK"/>
              <a:cs typeface="TH SarabunPSK"/>
            </a:rPr>
            <a:t>0.18</a:t>
          </a:r>
          <a:endParaRPr lang="en-US" dirty="0">
            <a:latin typeface="TH SarabunPSK"/>
            <a:cs typeface="TH SarabunPSK"/>
          </a:endParaRPr>
        </a:p>
      </dgm:t>
    </dgm:pt>
    <dgm:pt modelId="{EECB8CC8-4A99-A349-AC48-0F4096C30911}" type="parTrans" cxnId="{CE79DBD5-B0DB-5249-9F84-03AC3F3712DC}">
      <dgm:prSet/>
      <dgm:spPr/>
      <dgm:t>
        <a:bodyPr/>
        <a:lstStyle/>
        <a:p>
          <a:endParaRPr lang="en-US"/>
        </a:p>
      </dgm:t>
    </dgm:pt>
    <dgm:pt modelId="{E840AD84-EA9F-DE49-8E83-EE56CE221666}" type="sibTrans" cxnId="{CE79DBD5-B0DB-5249-9F84-03AC3F3712DC}">
      <dgm:prSet/>
      <dgm:spPr/>
      <dgm:t>
        <a:bodyPr/>
        <a:lstStyle/>
        <a:p>
          <a:endParaRPr lang="en-US"/>
        </a:p>
      </dgm:t>
    </dgm:pt>
    <dgm:pt modelId="{C96E6B9F-1D04-9A40-92A3-1C29CDD3CD86}" type="pres">
      <dgm:prSet presAssocID="{9BBBF796-89E3-0B4B-AE74-441A4663971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7DE605-82F0-894F-87B6-9DBBE8951218}" type="pres">
      <dgm:prSet presAssocID="{AED95CE1-7E7C-4F4F-8701-BD80930DBD1F}" presName="comp" presStyleCnt="0"/>
      <dgm:spPr/>
    </dgm:pt>
    <dgm:pt modelId="{DC5203D5-BC0B-D64A-838F-9BA616813104}" type="pres">
      <dgm:prSet presAssocID="{AED95CE1-7E7C-4F4F-8701-BD80930DBD1F}" presName="box" presStyleLbl="node1" presStyleIdx="0" presStyleCnt="4" custScaleY="94576"/>
      <dgm:spPr/>
      <dgm:t>
        <a:bodyPr/>
        <a:lstStyle/>
        <a:p>
          <a:endParaRPr lang="en-US"/>
        </a:p>
      </dgm:t>
    </dgm:pt>
    <dgm:pt modelId="{C6572AAF-C62A-DD46-8BB6-08CB4505254A}" type="pres">
      <dgm:prSet presAssocID="{AED95CE1-7E7C-4F4F-8701-BD80930DBD1F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F04BC0E0-0D8E-004C-8E60-4D1D8F8D5BDE}" type="pres">
      <dgm:prSet presAssocID="{AED95CE1-7E7C-4F4F-8701-BD80930DBD1F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0EA00-E200-F14B-AD2A-B80970829857}" type="pres">
      <dgm:prSet presAssocID="{3048A950-FD7C-DD43-8D6C-C3DF8A630324}" presName="spacer" presStyleCnt="0"/>
      <dgm:spPr/>
    </dgm:pt>
    <dgm:pt modelId="{A8DF809A-EBE1-9047-AB72-E5B00EB9AF8A}" type="pres">
      <dgm:prSet presAssocID="{AD667551-2E95-CA42-B2B7-563B9D49B1F7}" presName="comp" presStyleCnt="0"/>
      <dgm:spPr/>
    </dgm:pt>
    <dgm:pt modelId="{D3AF8E18-224B-C24A-BC70-2254C10B9416}" type="pres">
      <dgm:prSet presAssocID="{AD667551-2E95-CA42-B2B7-563B9D49B1F7}" presName="box" presStyleLbl="node1" presStyleIdx="1" presStyleCnt="4" custScaleY="96091"/>
      <dgm:spPr/>
      <dgm:t>
        <a:bodyPr/>
        <a:lstStyle/>
        <a:p>
          <a:endParaRPr lang="en-US"/>
        </a:p>
      </dgm:t>
    </dgm:pt>
    <dgm:pt modelId="{038ABE8C-6C45-894C-BC15-DDC80DBDF5C2}" type="pres">
      <dgm:prSet presAssocID="{AD667551-2E95-CA42-B2B7-563B9D49B1F7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1F7641D6-D90F-BD40-8F4A-FDB2C8C0C022}" type="pres">
      <dgm:prSet presAssocID="{AD667551-2E95-CA42-B2B7-563B9D49B1F7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55CA3-4634-7F45-80BD-2F21CF72CBB6}" type="pres">
      <dgm:prSet presAssocID="{B216723E-8ADD-7D41-B65F-909333E73A75}" presName="spacer" presStyleCnt="0"/>
      <dgm:spPr/>
    </dgm:pt>
    <dgm:pt modelId="{39074B67-81C8-9140-8F94-BE9FEA16CB87}" type="pres">
      <dgm:prSet presAssocID="{56FD1DDF-9FC2-6D44-BA30-84018717A967}" presName="comp" presStyleCnt="0"/>
      <dgm:spPr/>
    </dgm:pt>
    <dgm:pt modelId="{1C0B8D4A-FF3A-5746-9392-87F84964D5FF}" type="pres">
      <dgm:prSet presAssocID="{56FD1DDF-9FC2-6D44-BA30-84018717A967}" presName="box" presStyleLbl="node1" presStyleIdx="2" presStyleCnt="4" custScaleY="83613"/>
      <dgm:spPr/>
      <dgm:t>
        <a:bodyPr/>
        <a:lstStyle/>
        <a:p>
          <a:endParaRPr lang="en-US"/>
        </a:p>
      </dgm:t>
    </dgm:pt>
    <dgm:pt modelId="{67714C0F-9D08-5149-B907-174BCCAAC3EA}" type="pres">
      <dgm:prSet presAssocID="{56FD1DDF-9FC2-6D44-BA30-84018717A967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endParaRPr lang="en-US"/>
        </a:p>
      </dgm:t>
    </dgm:pt>
    <dgm:pt modelId="{A774C808-EE92-0542-AB3A-1FAA83124A58}" type="pres">
      <dgm:prSet presAssocID="{56FD1DDF-9FC2-6D44-BA30-84018717A967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FD25C-16A0-3540-91F3-23EF5F8FEDCF}" type="pres">
      <dgm:prSet presAssocID="{824529C4-BB25-B04E-9919-4D0FC4B067F8}" presName="spacer" presStyleCnt="0"/>
      <dgm:spPr/>
    </dgm:pt>
    <dgm:pt modelId="{E6641F22-7BD3-A249-82C8-AABFCD376E9F}" type="pres">
      <dgm:prSet presAssocID="{766E3E60-FAA2-3A4A-9DFE-D97C369EA067}" presName="comp" presStyleCnt="0"/>
      <dgm:spPr/>
    </dgm:pt>
    <dgm:pt modelId="{D28573F9-AD56-F242-BF46-40F75ECF73A6}" type="pres">
      <dgm:prSet presAssocID="{766E3E60-FAA2-3A4A-9DFE-D97C369EA067}" presName="box" presStyleLbl="node1" presStyleIdx="3" presStyleCnt="4" custScaleY="94707"/>
      <dgm:spPr/>
      <dgm:t>
        <a:bodyPr/>
        <a:lstStyle/>
        <a:p>
          <a:endParaRPr lang="en-US"/>
        </a:p>
      </dgm:t>
    </dgm:pt>
    <dgm:pt modelId="{07FD021E-A40D-944C-B603-C74CFA87EF0F}" type="pres">
      <dgm:prSet presAssocID="{766E3E60-FAA2-3A4A-9DFE-D97C369EA067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E1D8CCC2-4010-5743-891B-73191F69FCB8}" type="pres">
      <dgm:prSet presAssocID="{766E3E60-FAA2-3A4A-9DFE-D97C369EA06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1EB694-B1BC-FE43-8670-05BD37836880}" type="presOf" srcId="{A8710AA7-3F21-3C49-869C-484E90570AB4}" destId="{1C0B8D4A-FF3A-5746-9392-87F84964D5FF}" srcOrd="0" destOrd="1" presId="urn:microsoft.com/office/officeart/2005/8/layout/vList4"/>
    <dgm:cxn modelId="{EF2F4D4B-4FDE-694B-A332-5B5AD8BE5C52}" type="presOf" srcId="{766E3E60-FAA2-3A4A-9DFE-D97C369EA067}" destId="{E1D8CCC2-4010-5743-891B-73191F69FCB8}" srcOrd="1" destOrd="0" presId="urn:microsoft.com/office/officeart/2005/8/layout/vList4"/>
    <dgm:cxn modelId="{61FBC19A-1587-0C4F-9DD6-25A1FF0DF55D}" type="presOf" srcId="{132F9A92-8E5E-DC4E-82E9-E9C41DE44570}" destId="{1F7641D6-D90F-BD40-8F4A-FDB2C8C0C022}" srcOrd="1" destOrd="2" presId="urn:microsoft.com/office/officeart/2005/8/layout/vList4"/>
    <dgm:cxn modelId="{02EB7F84-E550-6F4B-A35B-993C7E15AB50}" type="presOf" srcId="{F3B6419E-79DD-1E45-A432-7FE45F1C0384}" destId="{D28573F9-AD56-F242-BF46-40F75ECF73A6}" srcOrd="0" destOrd="1" presId="urn:microsoft.com/office/officeart/2005/8/layout/vList4"/>
    <dgm:cxn modelId="{F8F80FBB-7BD3-5946-9EF3-45BCA5C003EE}" srcId="{AED95CE1-7E7C-4F4F-8701-BD80930DBD1F}" destId="{F8C7BA94-666A-8848-8378-C83C600D1EC7}" srcOrd="0" destOrd="0" parTransId="{5D904556-ABA4-B546-906F-A522EDF63C74}" sibTransId="{38ABEDA5-4957-DB44-8A35-01A1C9087568}"/>
    <dgm:cxn modelId="{0BAE2D2B-611C-D546-B916-401589BE2EFB}" type="presOf" srcId="{100862E6-CAE4-6B49-8006-35995F143917}" destId="{D28573F9-AD56-F242-BF46-40F75ECF73A6}" srcOrd="0" destOrd="2" presId="urn:microsoft.com/office/officeart/2005/8/layout/vList4"/>
    <dgm:cxn modelId="{006A7915-44B9-374F-8FF4-DDD96718B595}" srcId="{56FD1DDF-9FC2-6D44-BA30-84018717A967}" destId="{ABFA1F6B-F2F4-4B47-8866-711C85B9C0FA}" srcOrd="1" destOrd="0" parTransId="{9A9ED796-AC8D-E54C-B6D2-0F374CB893A7}" sibTransId="{2BC885ED-FCF3-0C46-9A41-4BD057487BC3}"/>
    <dgm:cxn modelId="{8DC49964-28C6-1E41-A685-B4AB1983FEBD}" srcId="{AED95CE1-7E7C-4F4F-8701-BD80930DBD1F}" destId="{B5A26004-E636-5248-804D-7AFEBDFCDC29}" srcOrd="1" destOrd="0" parTransId="{F813ECAD-4232-4348-994B-989982F90F44}" sibTransId="{21A0BC44-5C4E-854C-91E2-F400657B7A96}"/>
    <dgm:cxn modelId="{7DCD4075-80AB-1F49-95D1-645889819511}" srcId="{9BBBF796-89E3-0B4B-AE74-441A46639713}" destId="{766E3E60-FAA2-3A4A-9DFE-D97C369EA067}" srcOrd="3" destOrd="0" parTransId="{55F53CE3-A0E0-164B-A598-536CB840883E}" sibTransId="{A3FA6D02-1B30-0041-9ADC-FC43DC24ED8C}"/>
    <dgm:cxn modelId="{F560D1C1-A5CF-4748-8213-C8EF37CA21F8}" type="presOf" srcId="{AD667551-2E95-CA42-B2B7-563B9D49B1F7}" destId="{1F7641D6-D90F-BD40-8F4A-FDB2C8C0C022}" srcOrd="1" destOrd="0" presId="urn:microsoft.com/office/officeart/2005/8/layout/vList4"/>
    <dgm:cxn modelId="{2DBE219D-6DF8-EE4D-B53E-F23479197ABD}" type="presOf" srcId="{B5A26004-E636-5248-804D-7AFEBDFCDC29}" destId="{DC5203D5-BC0B-D64A-838F-9BA616813104}" srcOrd="0" destOrd="2" presId="urn:microsoft.com/office/officeart/2005/8/layout/vList4"/>
    <dgm:cxn modelId="{B489CCAD-9C10-EA48-8E37-78E5F30467E5}" type="presOf" srcId="{AED95CE1-7E7C-4F4F-8701-BD80930DBD1F}" destId="{DC5203D5-BC0B-D64A-838F-9BA616813104}" srcOrd="0" destOrd="0" presId="urn:microsoft.com/office/officeart/2005/8/layout/vList4"/>
    <dgm:cxn modelId="{4D67F818-07E7-DB46-9B69-3FFFD2039C46}" type="presOf" srcId="{23548758-1020-2743-B975-B00DF44741F3}" destId="{1F7641D6-D90F-BD40-8F4A-FDB2C8C0C022}" srcOrd="1" destOrd="1" presId="urn:microsoft.com/office/officeart/2005/8/layout/vList4"/>
    <dgm:cxn modelId="{973B8663-5B8F-614D-911D-16AA0486AF97}" srcId="{AD667551-2E95-CA42-B2B7-563B9D49B1F7}" destId="{23548758-1020-2743-B975-B00DF44741F3}" srcOrd="0" destOrd="0" parTransId="{28FCE3C7-5EF0-8449-A18B-BF66DE723362}" sibTransId="{904211D5-62E5-2741-869B-C64DCC204484}"/>
    <dgm:cxn modelId="{5E6D8966-2C6F-7347-B468-6F0AB639ABD0}" type="presOf" srcId="{100862E6-CAE4-6B49-8006-35995F143917}" destId="{E1D8CCC2-4010-5743-891B-73191F69FCB8}" srcOrd="1" destOrd="2" presId="urn:microsoft.com/office/officeart/2005/8/layout/vList4"/>
    <dgm:cxn modelId="{02C7DF8D-4B84-DF4B-83A3-43DDCD2694DF}" type="presOf" srcId="{766E3E60-FAA2-3A4A-9DFE-D97C369EA067}" destId="{D28573F9-AD56-F242-BF46-40F75ECF73A6}" srcOrd="0" destOrd="0" presId="urn:microsoft.com/office/officeart/2005/8/layout/vList4"/>
    <dgm:cxn modelId="{D8508E67-9F1F-684A-A560-3CA9CF8D75D5}" type="presOf" srcId="{B5A26004-E636-5248-804D-7AFEBDFCDC29}" destId="{F04BC0E0-0D8E-004C-8E60-4D1D8F8D5BDE}" srcOrd="1" destOrd="2" presId="urn:microsoft.com/office/officeart/2005/8/layout/vList4"/>
    <dgm:cxn modelId="{2C72A28D-9559-1D4C-BF87-307528B892F2}" type="presOf" srcId="{ABFA1F6B-F2F4-4B47-8866-711C85B9C0FA}" destId="{A774C808-EE92-0542-AB3A-1FAA83124A58}" srcOrd="1" destOrd="2" presId="urn:microsoft.com/office/officeart/2005/8/layout/vList4"/>
    <dgm:cxn modelId="{B6328B4C-8A76-E44E-A39A-95F3A7EA3949}" type="presOf" srcId="{56FD1DDF-9FC2-6D44-BA30-84018717A967}" destId="{A774C808-EE92-0542-AB3A-1FAA83124A58}" srcOrd="1" destOrd="0" presId="urn:microsoft.com/office/officeart/2005/8/layout/vList4"/>
    <dgm:cxn modelId="{DE963DF4-1FB4-174E-B88F-41925A019BE2}" srcId="{766E3E60-FAA2-3A4A-9DFE-D97C369EA067}" destId="{F3B6419E-79DD-1E45-A432-7FE45F1C0384}" srcOrd="0" destOrd="0" parTransId="{6660D006-21EB-0348-9637-FB6C9567EC96}" sibTransId="{DB79157A-3345-EB46-93EF-D96F91B1D6DE}"/>
    <dgm:cxn modelId="{B5E51ED0-90D4-9643-B56B-FBD29FECD4F0}" type="presOf" srcId="{F3B6419E-79DD-1E45-A432-7FE45F1C0384}" destId="{E1D8CCC2-4010-5743-891B-73191F69FCB8}" srcOrd="1" destOrd="1" presId="urn:microsoft.com/office/officeart/2005/8/layout/vList4"/>
    <dgm:cxn modelId="{CE79DBD5-B0DB-5249-9F84-03AC3F3712DC}" srcId="{766E3E60-FAA2-3A4A-9DFE-D97C369EA067}" destId="{100862E6-CAE4-6B49-8006-35995F143917}" srcOrd="1" destOrd="0" parTransId="{EECB8CC8-4A99-A349-AC48-0F4096C30911}" sibTransId="{E840AD84-EA9F-DE49-8E83-EE56CE221666}"/>
    <dgm:cxn modelId="{3088D5DC-BF04-DB4A-B077-E6E4AF99CC98}" type="presOf" srcId="{ABFA1F6B-F2F4-4B47-8866-711C85B9C0FA}" destId="{1C0B8D4A-FF3A-5746-9392-87F84964D5FF}" srcOrd="0" destOrd="2" presId="urn:microsoft.com/office/officeart/2005/8/layout/vList4"/>
    <dgm:cxn modelId="{067CF904-78AF-C249-B9B8-F8F5E91DCA4B}" type="presOf" srcId="{AED95CE1-7E7C-4F4F-8701-BD80930DBD1F}" destId="{F04BC0E0-0D8E-004C-8E60-4D1D8F8D5BDE}" srcOrd="1" destOrd="0" presId="urn:microsoft.com/office/officeart/2005/8/layout/vList4"/>
    <dgm:cxn modelId="{888A8C40-13C0-6D4C-A16D-CB795BA54E7B}" type="presOf" srcId="{56FD1DDF-9FC2-6D44-BA30-84018717A967}" destId="{1C0B8D4A-FF3A-5746-9392-87F84964D5FF}" srcOrd="0" destOrd="0" presId="urn:microsoft.com/office/officeart/2005/8/layout/vList4"/>
    <dgm:cxn modelId="{97295C2E-0D94-0D48-8C69-E5DFEE021945}" type="presOf" srcId="{AD667551-2E95-CA42-B2B7-563B9D49B1F7}" destId="{D3AF8E18-224B-C24A-BC70-2254C10B9416}" srcOrd="0" destOrd="0" presId="urn:microsoft.com/office/officeart/2005/8/layout/vList4"/>
    <dgm:cxn modelId="{1768AB9C-553F-BB4F-B237-47222AE92FAC}" type="presOf" srcId="{A8710AA7-3F21-3C49-869C-484E90570AB4}" destId="{A774C808-EE92-0542-AB3A-1FAA83124A58}" srcOrd="1" destOrd="1" presId="urn:microsoft.com/office/officeart/2005/8/layout/vList4"/>
    <dgm:cxn modelId="{020C6E58-A76E-8D43-8E31-8A110D1931B6}" srcId="{9BBBF796-89E3-0B4B-AE74-441A46639713}" destId="{AED95CE1-7E7C-4F4F-8701-BD80930DBD1F}" srcOrd="0" destOrd="0" parTransId="{C38E59FA-C16B-2B4A-81C8-3B74E8FFE70E}" sibTransId="{3048A950-FD7C-DD43-8D6C-C3DF8A630324}"/>
    <dgm:cxn modelId="{FDF356BF-6657-C843-8264-54473C9527C9}" type="presOf" srcId="{9BBBF796-89E3-0B4B-AE74-441A46639713}" destId="{C96E6B9F-1D04-9A40-92A3-1C29CDD3CD86}" srcOrd="0" destOrd="0" presId="urn:microsoft.com/office/officeart/2005/8/layout/vList4"/>
    <dgm:cxn modelId="{C2E012D3-9AC4-BC40-B457-87E2B8D66BAA}" srcId="{9BBBF796-89E3-0B4B-AE74-441A46639713}" destId="{56FD1DDF-9FC2-6D44-BA30-84018717A967}" srcOrd="2" destOrd="0" parTransId="{B00D435A-660E-1648-B64C-9D85DC675F42}" sibTransId="{824529C4-BB25-B04E-9919-4D0FC4B067F8}"/>
    <dgm:cxn modelId="{A685B411-D10D-3B4F-988B-5369AB5DDC77}" srcId="{56FD1DDF-9FC2-6D44-BA30-84018717A967}" destId="{A8710AA7-3F21-3C49-869C-484E90570AB4}" srcOrd="0" destOrd="0" parTransId="{DC599646-FAAC-3442-B1C0-8B98DE40264F}" sibTransId="{5BBAAF57-8472-4D4B-A12C-D60965B30086}"/>
    <dgm:cxn modelId="{1DF7BE81-E681-9744-8D20-99FDDD9F1341}" type="presOf" srcId="{132F9A92-8E5E-DC4E-82E9-E9C41DE44570}" destId="{D3AF8E18-224B-C24A-BC70-2254C10B9416}" srcOrd="0" destOrd="2" presId="urn:microsoft.com/office/officeart/2005/8/layout/vList4"/>
    <dgm:cxn modelId="{DC3DBAB0-B921-EA49-B7AF-1E64EEA9C220}" type="presOf" srcId="{F8C7BA94-666A-8848-8378-C83C600D1EC7}" destId="{F04BC0E0-0D8E-004C-8E60-4D1D8F8D5BDE}" srcOrd="1" destOrd="1" presId="urn:microsoft.com/office/officeart/2005/8/layout/vList4"/>
    <dgm:cxn modelId="{4F560036-85EF-4B4C-8BB0-1D63EACD7693}" srcId="{AD667551-2E95-CA42-B2B7-563B9D49B1F7}" destId="{132F9A92-8E5E-DC4E-82E9-E9C41DE44570}" srcOrd="1" destOrd="0" parTransId="{AA44F339-8D21-224B-8748-EDF181B50549}" sibTransId="{1A470B20-426B-B041-9755-1B2BDC9BF27E}"/>
    <dgm:cxn modelId="{2B35872D-7BF9-CC4D-ABBE-88A93DEA01BE}" type="presOf" srcId="{23548758-1020-2743-B975-B00DF44741F3}" destId="{D3AF8E18-224B-C24A-BC70-2254C10B9416}" srcOrd="0" destOrd="1" presId="urn:microsoft.com/office/officeart/2005/8/layout/vList4"/>
    <dgm:cxn modelId="{F3084F71-12E2-6E41-9CF4-D297F33CED11}" type="presOf" srcId="{F8C7BA94-666A-8848-8378-C83C600D1EC7}" destId="{DC5203D5-BC0B-D64A-838F-9BA616813104}" srcOrd="0" destOrd="1" presId="urn:microsoft.com/office/officeart/2005/8/layout/vList4"/>
    <dgm:cxn modelId="{ED92A1F6-92C5-F94F-8C6A-FCC13A6F993B}" srcId="{9BBBF796-89E3-0B4B-AE74-441A46639713}" destId="{AD667551-2E95-CA42-B2B7-563B9D49B1F7}" srcOrd="1" destOrd="0" parTransId="{88E23C1D-1282-B445-99D2-11FA3ADFBBFA}" sibTransId="{B216723E-8ADD-7D41-B65F-909333E73A75}"/>
    <dgm:cxn modelId="{B99F7EF5-312E-8345-B758-2DCAC18906C6}" type="presParOf" srcId="{C96E6B9F-1D04-9A40-92A3-1C29CDD3CD86}" destId="{5E7DE605-82F0-894F-87B6-9DBBE8951218}" srcOrd="0" destOrd="0" presId="urn:microsoft.com/office/officeart/2005/8/layout/vList4"/>
    <dgm:cxn modelId="{8A18204A-3262-E043-A303-C4D160DF8AFA}" type="presParOf" srcId="{5E7DE605-82F0-894F-87B6-9DBBE8951218}" destId="{DC5203D5-BC0B-D64A-838F-9BA616813104}" srcOrd="0" destOrd="0" presId="urn:microsoft.com/office/officeart/2005/8/layout/vList4"/>
    <dgm:cxn modelId="{9454BBA2-D755-0C47-BF04-DD1DAF8401EC}" type="presParOf" srcId="{5E7DE605-82F0-894F-87B6-9DBBE8951218}" destId="{C6572AAF-C62A-DD46-8BB6-08CB4505254A}" srcOrd="1" destOrd="0" presId="urn:microsoft.com/office/officeart/2005/8/layout/vList4"/>
    <dgm:cxn modelId="{3A68F3EE-AD35-BD4A-A785-62DF78CB8C00}" type="presParOf" srcId="{5E7DE605-82F0-894F-87B6-9DBBE8951218}" destId="{F04BC0E0-0D8E-004C-8E60-4D1D8F8D5BDE}" srcOrd="2" destOrd="0" presId="urn:microsoft.com/office/officeart/2005/8/layout/vList4"/>
    <dgm:cxn modelId="{474D05A7-FB5F-E343-B145-43AAEE2D1BB6}" type="presParOf" srcId="{C96E6B9F-1D04-9A40-92A3-1C29CDD3CD86}" destId="{D7F0EA00-E200-F14B-AD2A-B80970829857}" srcOrd="1" destOrd="0" presId="urn:microsoft.com/office/officeart/2005/8/layout/vList4"/>
    <dgm:cxn modelId="{DADEAECC-9D85-8646-B2B6-2C4ED2351099}" type="presParOf" srcId="{C96E6B9F-1D04-9A40-92A3-1C29CDD3CD86}" destId="{A8DF809A-EBE1-9047-AB72-E5B00EB9AF8A}" srcOrd="2" destOrd="0" presId="urn:microsoft.com/office/officeart/2005/8/layout/vList4"/>
    <dgm:cxn modelId="{A757AD89-E123-C54A-945A-58933D922BDE}" type="presParOf" srcId="{A8DF809A-EBE1-9047-AB72-E5B00EB9AF8A}" destId="{D3AF8E18-224B-C24A-BC70-2254C10B9416}" srcOrd="0" destOrd="0" presId="urn:microsoft.com/office/officeart/2005/8/layout/vList4"/>
    <dgm:cxn modelId="{6759B411-E9E3-8D49-8089-1D1CB4C85B5D}" type="presParOf" srcId="{A8DF809A-EBE1-9047-AB72-E5B00EB9AF8A}" destId="{038ABE8C-6C45-894C-BC15-DDC80DBDF5C2}" srcOrd="1" destOrd="0" presId="urn:microsoft.com/office/officeart/2005/8/layout/vList4"/>
    <dgm:cxn modelId="{FA648E47-A33D-314E-BC18-C9ECDDF0404E}" type="presParOf" srcId="{A8DF809A-EBE1-9047-AB72-E5B00EB9AF8A}" destId="{1F7641D6-D90F-BD40-8F4A-FDB2C8C0C022}" srcOrd="2" destOrd="0" presId="urn:microsoft.com/office/officeart/2005/8/layout/vList4"/>
    <dgm:cxn modelId="{E2FC2700-BEB0-F64E-9481-177BA0E48DE2}" type="presParOf" srcId="{C96E6B9F-1D04-9A40-92A3-1C29CDD3CD86}" destId="{22055CA3-4634-7F45-80BD-2F21CF72CBB6}" srcOrd="3" destOrd="0" presId="urn:microsoft.com/office/officeart/2005/8/layout/vList4"/>
    <dgm:cxn modelId="{0DF3F288-6456-0342-92EE-FBA2305C2F66}" type="presParOf" srcId="{C96E6B9F-1D04-9A40-92A3-1C29CDD3CD86}" destId="{39074B67-81C8-9140-8F94-BE9FEA16CB87}" srcOrd="4" destOrd="0" presId="urn:microsoft.com/office/officeart/2005/8/layout/vList4"/>
    <dgm:cxn modelId="{F575A961-649A-5048-AAE3-18C220D9BFF7}" type="presParOf" srcId="{39074B67-81C8-9140-8F94-BE9FEA16CB87}" destId="{1C0B8D4A-FF3A-5746-9392-87F84964D5FF}" srcOrd="0" destOrd="0" presId="urn:microsoft.com/office/officeart/2005/8/layout/vList4"/>
    <dgm:cxn modelId="{6670BF18-D7A6-A443-BEB0-963512AF426E}" type="presParOf" srcId="{39074B67-81C8-9140-8F94-BE9FEA16CB87}" destId="{67714C0F-9D08-5149-B907-174BCCAAC3EA}" srcOrd="1" destOrd="0" presId="urn:microsoft.com/office/officeart/2005/8/layout/vList4"/>
    <dgm:cxn modelId="{9B329587-7C5F-254F-BDEA-174D93E3D416}" type="presParOf" srcId="{39074B67-81C8-9140-8F94-BE9FEA16CB87}" destId="{A774C808-EE92-0542-AB3A-1FAA83124A58}" srcOrd="2" destOrd="0" presId="urn:microsoft.com/office/officeart/2005/8/layout/vList4"/>
    <dgm:cxn modelId="{2F2C3988-8788-7843-A6CD-99A81E6F109B}" type="presParOf" srcId="{C96E6B9F-1D04-9A40-92A3-1C29CDD3CD86}" destId="{913FD25C-16A0-3540-91F3-23EF5F8FEDCF}" srcOrd="5" destOrd="0" presId="urn:microsoft.com/office/officeart/2005/8/layout/vList4"/>
    <dgm:cxn modelId="{81EED2AF-1C2E-8F49-9279-5CFAD837F8EB}" type="presParOf" srcId="{C96E6B9F-1D04-9A40-92A3-1C29CDD3CD86}" destId="{E6641F22-7BD3-A249-82C8-AABFCD376E9F}" srcOrd="6" destOrd="0" presId="urn:microsoft.com/office/officeart/2005/8/layout/vList4"/>
    <dgm:cxn modelId="{50BDC0B4-4F63-5C49-8FC6-5881AC0F379F}" type="presParOf" srcId="{E6641F22-7BD3-A249-82C8-AABFCD376E9F}" destId="{D28573F9-AD56-F242-BF46-40F75ECF73A6}" srcOrd="0" destOrd="0" presId="urn:microsoft.com/office/officeart/2005/8/layout/vList4"/>
    <dgm:cxn modelId="{25C1C3B7-4961-A44A-B68E-FAA8598F149C}" type="presParOf" srcId="{E6641F22-7BD3-A249-82C8-AABFCD376E9F}" destId="{07FD021E-A40D-944C-B603-C74CFA87EF0F}" srcOrd="1" destOrd="0" presId="urn:microsoft.com/office/officeart/2005/8/layout/vList4"/>
    <dgm:cxn modelId="{D8CD22E7-EF97-BB4D-8B9D-8D77C33B290A}" type="presParOf" srcId="{E6641F22-7BD3-A249-82C8-AABFCD376E9F}" destId="{E1D8CCC2-4010-5743-891B-73191F69FCB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BBF796-89E3-0B4B-AE74-441A46639713}" type="doc">
      <dgm:prSet loTypeId="urn:microsoft.com/office/officeart/2005/8/layout/vList4" loCatId="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ED95CE1-7E7C-4F4F-8701-BD80930DBD1F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ทั้งประเทศ</a:t>
          </a:r>
          <a:endParaRPr lang="en-US" sz="2000" dirty="0">
            <a:latin typeface="TH SarabunPSK"/>
            <a:cs typeface="TH SarabunPSK"/>
          </a:endParaRPr>
        </a:p>
      </dgm:t>
    </dgm:pt>
    <dgm:pt modelId="{C38E59FA-C16B-2B4A-81C8-3B74E8FFE70E}" type="parTrans" cxnId="{020C6E58-A76E-8D43-8E31-8A110D1931B6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048A950-FD7C-DD43-8D6C-C3DF8A630324}" type="sibTrans" cxnId="{020C6E58-A76E-8D43-8E31-8A110D1931B6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F8C7BA94-666A-8848-8378-C83C600D1EC7}">
      <dgm:prSet phldrT="[Text]" custT="1"/>
      <dgm:spPr/>
      <dgm:t>
        <a:bodyPr/>
        <a:lstStyle/>
        <a:p>
          <a:r>
            <a:rPr lang="th-TH" sz="1800" b="0" dirty="0" smtClean="0">
              <a:latin typeface="TH SarabunPSK"/>
              <a:cs typeface="TH SarabunPSK"/>
            </a:rPr>
            <a:t>แผนการจัดสรรน้ำ</a:t>
          </a:r>
          <a:r>
            <a:rPr lang="th-TH" sz="1800" b="1" dirty="0" smtClean="0">
              <a:latin typeface="TH SarabunPSK"/>
              <a:cs typeface="TH SarabunPSK"/>
            </a:rPr>
            <a:t> </a:t>
          </a:r>
          <a:r>
            <a:rPr lang="en-US" sz="1800" b="1" dirty="0" smtClean="0">
              <a:latin typeface="TH SarabunPSK"/>
              <a:cs typeface="TH SarabunPSK"/>
            </a:rPr>
            <a:t>25,067 </a:t>
          </a:r>
          <a:r>
            <a:rPr lang="th-TH" sz="1800" dirty="0" smtClean="0">
              <a:latin typeface="TH SarabunPSK"/>
              <a:cs typeface="TH SarabunPSK"/>
            </a:rPr>
            <a:t> ล้าน ลบ.ม.</a:t>
          </a:r>
          <a:endParaRPr lang="en-US" sz="1800" dirty="0">
            <a:latin typeface="TH SarabunPSK"/>
            <a:cs typeface="TH SarabunPSK"/>
          </a:endParaRPr>
        </a:p>
      </dgm:t>
    </dgm:pt>
    <dgm:pt modelId="{5D904556-ABA4-B546-906F-A522EDF63C74}" type="parTrans" cxnId="{F8F80FBB-7BD3-5946-9EF3-45BCA5C003E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8ABEDA5-4957-DB44-8A35-01A1C9087568}" type="sibTrans" cxnId="{F8F80FBB-7BD3-5946-9EF3-45BCA5C003E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B5A26004-E636-5248-804D-7AFEBDFCDC29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ผลการจัดสรรน้ำ  </a:t>
          </a:r>
          <a:r>
            <a:rPr lang="en-US" sz="1800" b="1" dirty="0" smtClean="0">
              <a:latin typeface="TH SarabunPSK"/>
              <a:cs typeface="TH SarabunPSK"/>
            </a:rPr>
            <a:t>23,585 </a:t>
          </a:r>
          <a:r>
            <a:rPr lang="th-TH" sz="1800" dirty="0" smtClean="0">
              <a:latin typeface="TH SarabunPSK"/>
              <a:cs typeface="TH SarabunPSK"/>
            </a:rPr>
            <a:t>ล้าน ลบ.ม.</a:t>
          </a:r>
          <a:endParaRPr lang="en-US" sz="1800" dirty="0">
            <a:latin typeface="TH SarabunPSK"/>
            <a:cs typeface="TH SarabunPSK"/>
          </a:endParaRPr>
        </a:p>
      </dgm:t>
    </dgm:pt>
    <dgm:pt modelId="{F813ECAD-4232-4348-994B-989982F90F44}" type="parTrans" cxnId="{8DC49964-28C6-1E41-A685-B4AB1983FEBD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1A0BC44-5C4E-854C-91E2-F400657B7A96}" type="sibTrans" cxnId="{8DC49964-28C6-1E41-A685-B4AB1983FEBD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D667551-2E95-CA42-B2B7-563B9D49B1F7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ลุ่มน้ำเจ้าพระยา</a:t>
          </a:r>
          <a:endParaRPr lang="en-US" sz="2000" dirty="0">
            <a:latin typeface="TH SarabunPSK"/>
            <a:cs typeface="TH SarabunPSK"/>
          </a:endParaRPr>
        </a:p>
      </dgm:t>
    </dgm:pt>
    <dgm:pt modelId="{88E23C1D-1282-B445-99D2-11FA3ADFBBFA}" type="parTrans" cxnId="{ED92A1F6-92C5-F94F-8C6A-FCC13A6F99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B216723E-8ADD-7D41-B65F-909333E73A75}" type="sibTrans" cxnId="{ED92A1F6-92C5-F94F-8C6A-FCC13A6F99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0D555DF3-B492-B549-9EFE-03581A32D2F4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(คิดเป็น </a:t>
          </a:r>
          <a:r>
            <a:rPr lang="en-US" sz="1800" dirty="0" smtClean="0">
              <a:latin typeface="TH SarabunPSK"/>
              <a:cs typeface="TH SarabunPSK"/>
            </a:rPr>
            <a:t>94 %</a:t>
          </a:r>
          <a:r>
            <a:rPr lang="th-TH" sz="1800" dirty="0" smtClean="0">
              <a:latin typeface="TH SarabunPSK"/>
              <a:cs typeface="TH SarabunPSK"/>
            </a:rPr>
            <a:t>)</a:t>
          </a:r>
          <a:endParaRPr lang="en-US" sz="1800" dirty="0">
            <a:latin typeface="TH SarabunPSK"/>
            <a:cs typeface="TH SarabunPSK"/>
          </a:endParaRPr>
        </a:p>
      </dgm:t>
    </dgm:pt>
    <dgm:pt modelId="{393D3CD3-507B-5A4E-A874-F53C083DD341}" type="parTrans" cxnId="{0C6D543E-44B6-2144-B7D4-E12FA255D48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B13C78AA-E593-0E48-B2BE-EFFF046CEF82}" type="sibTrans" cxnId="{0C6D543E-44B6-2144-B7D4-E12FA255D48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3548758-1020-2743-B975-B00DF44741F3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แผนการจัดสรรน้ำ  </a:t>
          </a:r>
          <a:r>
            <a:rPr lang="en-US" sz="1800" dirty="0" smtClean="0">
              <a:latin typeface="TH SarabunPSK"/>
              <a:cs typeface="TH SarabunPSK"/>
            </a:rPr>
            <a:t>7,700 </a:t>
          </a:r>
          <a:r>
            <a:rPr lang="th-TH" sz="1800" dirty="0" smtClean="0">
              <a:latin typeface="TH SarabunPSK"/>
              <a:cs typeface="TH SarabunPSK"/>
            </a:rPr>
            <a:t>ล้าน ลบ.ม.</a:t>
          </a:r>
          <a:endParaRPr lang="en-US" sz="1800" dirty="0">
            <a:latin typeface="TH SarabunPSK"/>
            <a:cs typeface="TH SarabunPSK"/>
          </a:endParaRPr>
        </a:p>
      </dgm:t>
    </dgm:pt>
    <dgm:pt modelId="{28FCE3C7-5EF0-8449-A18B-BF66DE723362}" type="parTrans" cxnId="{973B8663-5B8F-614D-911D-16AA0486AF9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904211D5-62E5-2741-869B-C64DCC204484}" type="sibTrans" cxnId="{973B8663-5B8F-614D-911D-16AA0486AF9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903DA219-B50E-E544-9E2F-26F0FFB2E648}">
      <dgm:prSet phldrT="[Text]" custT="1"/>
      <dgm:spPr/>
      <dgm:t>
        <a:bodyPr/>
        <a:lstStyle/>
        <a:p>
          <a:r>
            <a:rPr lang="th-TH" sz="1800" smtClean="0">
              <a:latin typeface="TH SarabunPSK"/>
              <a:cs typeface="TH SarabunPSK"/>
            </a:rPr>
            <a:t>(คิดเป็น  </a:t>
          </a:r>
          <a:r>
            <a:rPr lang="en-US" sz="1800" smtClean="0">
              <a:latin typeface="TH SarabunPSK"/>
              <a:cs typeface="TH SarabunPSK"/>
            </a:rPr>
            <a:t>105 %</a:t>
          </a:r>
          <a:r>
            <a:rPr lang="th-TH" sz="1800" smtClean="0">
              <a:latin typeface="TH SarabunPSK"/>
              <a:cs typeface="TH SarabunPSK"/>
            </a:rPr>
            <a:t>)</a:t>
          </a:r>
          <a:endParaRPr lang="en-US" sz="1800" dirty="0">
            <a:latin typeface="TH SarabunPSK"/>
            <a:cs typeface="TH SarabunPSK"/>
          </a:endParaRPr>
        </a:p>
      </dgm:t>
    </dgm:pt>
    <dgm:pt modelId="{32D803D7-A045-AB4D-A304-3F6B9CBBFA11}" type="sibTrans" cxnId="{70162C18-3FAA-4A4B-AF76-817FB80B238F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DAFE257-BAAE-1E4F-8AFA-6CA14F44AF57}" type="parTrans" cxnId="{70162C18-3FAA-4A4B-AF76-817FB80B238F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132F9A92-8E5E-DC4E-82E9-E9C41DE44570}">
      <dgm:prSet phldrT="[Text]" custT="1"/>
      <dgm:spPr/>
      <dgm:t>
        <a:bodyPr/>
        <a:lstStyle/>
        <a:p>
          <a:r>
            <a:rPr lang="th-TH" sz="1800" dirty="0" smtClean="0">
              <a:latin typeface="TH SarabunPSK"/>
              <a:cs typeface="TH SarabunPSK"/>
            </a:rPr>
            <a:t>ผลการจัดสรรน้ำ  </a:t>
          </a:r>
          <a:r>
            <a:rPr lang="en-US" sz="1800" b="1" dirty="0" smtClean="0">
              <a:latin typeface="TH SarabunPSK"/>
              <a:cs typeface="TH SarabunPSK"/>
            </a:rPr>
            <a:t>8,099 </a:t>
          </a:r>
          <a:r>
            <a:rPr lang="th-TH" sz="1800" b="1" dirty="0" smtClean="0">
              <a:latin typeface="TH SarabunPSK"/>
              <a:cs typeface="TH SarabunPSK"/>
            </a:rPr>
            <a:t>ล้าน ลบ.ม.</a:t>
          </a:r>
          <a:endParaRPr lang="en-US" sz="1800" dirty="0">
            <a:latin typeface="TH SarabunPSK"/>
            <a:cs typeface="TH SarabunPSK"/>
          </a:endParaRPr>
        </a:p>
      </dgm:t>
    </dgm:pt>
    <dgm:pt modelId="{1A470B20-426B-B041-9755-1B2BDC9BF27E}" type="sibTrans" cxnId="{4F560036-85EF-4B4C-8BB0-1D63EACD7693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A44F339-8D21-224B-8748-EDF181B50549}" type="parTrans" cxnId="{4F560036-85EF-4B4C-8BB0-1D63EACD7693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C96E6B9F-1D04-9A40-92A3-1C29CDD3CD86}" type="pres">
      <dgm:prSet presAssocID="{9BBBF796-89E3-0B4B-AE74-441A4663971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7DE605-82F0-894F-87B6-9DBBE8951218}" type="pres">
      <dgm:prSet presAssocID="{AED95CE1-7E7C-4F4F-8701-BD80930DBD1F}" presName="comp" presStyleCnt="0"/>
      <dgm:spPr/>
    </dgm:pt>
    <dgm:pt modelId="{DC5203D5-BC0B-D64A-838F-9BA616813104}" type="pres">
      <dgm:prSet presAssocID="{AED95CE1-7E7C-4F4F-8701-BD80930DBD1F}" presName="box" presStyleLbl="node1" presStyleIdx="0" presStyleCnt="2"/>
      <dgm:spPr/>
      <dgm:t>
        <a:bodyPr/>
        <a:lstStyle/>
        <a:p>
          <a:endParaRPr lang="en-US"/>
        </a:p>
      </dgm:t>
    </dgm:pt>
    <dgm:pt modelId="{C6572AAF-C62A-DD46-8BB6-08CB4505254A}" type="pres">
      <dgm:prSet presAssocID="{AED95CE1-7E7C-4F4F-8701-BD80930DBD1F}" presName="img" presStyleLbl="fgImgPlace1" presStyleIdx="0" presStyleCnt="2" custScaleX="102831" custLinFactNeighborX="-18974" custLinFactNeighborY="-6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  <dgm:t>
        <a:bodyPr/>
        <a:lstStyle/>
        <a:p>
          <a:endParaRPr lang="en-US"/>
        </a:p>
      </dgm:t>
    </dgm:pt>
    <dgm:pt modelId="{F04BC0E0-0D8E-004C-8E60-4D1D8F8D5BDE}" type="pres">
      <dgm:prSet presAssocID="{AED95CE1-7E7C-4F4F-8701-BD80930DBD1F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0EA00-E200-F14B-AD2A-B80970829857}" type="pres">
      <dgm:prSet presAssocID="{3048A950-FD7C-DD43-8D6C-C3DF8A630324}" presName="spacer" presStyleCnt="0"/>
      <dgm:spPr/>
    </dgm:pt>
    <dgm:pt modelId="{A8DF809A-EBE1-9047-AB72-E5B00EB9AF8A}" type="pres">
      <dgm:prSet presAssocID="{AD667551-2E95-CA42-B2B7-563B9D49B1F7}" presName="comp" presStyleCnt="0"/>
      <dgm:spPr/>
    </dgm:pt>
    <dgm:pt modelId="{D3AF8E18-224B-C24A-BC70-2254C10B9416}" type="pres">
      <dgm:prSet presAssocID="{AD667551-2E95-CA42-B2B7-563B9D49B1F7}" presName="box" presStyleLbl="node1" presStyleIdx="1" presStyleCnt="2"/>
      <dgm:spPr/>
      <dgm:t>
        <a:bodyPr/>
        <a:lstStyle/>
        <a:p>
          <a:endParaRPr lang="en-US"/>
        </a:p>
      </dgm:t>
    </dgm:pt>
    <dgm:pt modelId="{038ABE8C-6C45-894C-BC15-DDC80DBDF5C2}" type="pres">
      <dgm:prSet presAssocID="{AD667551-2E95-CA42-B2B7-563B9D49B1F7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  <dgm:t>
        <a:bodyPr/>
        <a:lstStyle/>
        <a:p>
          <a:endParaRPr lang="en-US"/>
        </a:p>
      </dgm:t>
    </dgm:pt>
    <dgm:pt modelId="{1F7641D6-D90F-BD40-8F4A-FDB2C8C0C022}" type="pres">
      <dgm:prSet presAssocID="{AD667551-2E95-CA42-B2B7-563B9D49B1F7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C49964-28C6-1E41-A685-B4AB1983FEBD}" srcId="{AED95CE1-7E7C-4F4F-8701-BD80930DBD1F}" destId="{B5A26004-E636-5248-804D-7AFEBDFCDC29}" srcOrd="1" destOrd="0" parTransId="{F813ECAD-4232-4348-994B-989982F90F44}" sibTransId="{21A0BC44-5C4E-854C-91E2-F400657B7A96}"/>
    <dgm:cxn modelId="{EC22E35C-8DED-DA48-B870-33EA140308A3}" type="presOf" srcId="{132F9A92-8E5E-DC4E-82E9-E9C41DE44570}" destId="{1F7641D6-D90F-BD40-8F4A-FDB2C8C0C022}" srcOrd="1" destOrd="2" presId="urn:microsoft.com/office/officeart/2005/8/layout/vList4"/>
    <dgm:cxn modelId="{AD9B5962-40D4-C54F-B565-A3F64C1FF667}" type="presOf" srcId="{AED95CE1-7E7C-4F4F-8701-BD80930DBD1F}" destId="{F04BC0E0-0D8E-004C-8E60-4D1D8F8D5BDE}" srcOrd="1" destOrd="0" presId="urn:microsoft.com/office/officeart/2005/8/layout/vList4"/>
    <dgm:cxn modelId="{70162C18-3FAA-4A4B-AF76-817FB80B238F}" srcId="{AD667551-2E95-CA42-B2B7-563B9D49B1F7}" destId="{903DA219-B50E-E544-9E2F-26F0FFB2E648}" srcOrd="2" destOrd="0" parTransId="{2DAFE257-BAAE-1E4F-8AFA-6CA14F44AF57}" sibTransId="{32D803D7-A045-AB4D-A304-3F6B9CBBFA11}"/>
    <dgm:cxn modelId="{FA4C34F0-D85E-E34D-90D8-C2C0D7572460}" type="presOf" srcId="{AD667551-2E95-CA42-B2B7-563B9D49B1F7}" destId="{D3AF8E18-224B-C24A-BC70-2254C10B9416}" srcOrd="0" destOrd="0" presId="urn:microsoft.com/office/officeart/2005/8/layout/vList4"/>
    <dgm:cxn modelId="{216BBA3F-805B-C949-8B25-8D209F8A1646}" type="presOf" srcId="{9BBBF796-89E3-0B4B-AE74-441A46639713}" destId="{C96E6B9F-1D04-9A40-92A3-1C29CDD3CD86}" srcOrd="0" destOrd="0" presId="urn:microsoft.com/office/officeart/2005/8/layout/vList4"/>
    <dgm:cxn modelId="{22D64EDD-8CD1-344C-AE74-E582F9632D1C}" type="presOf" srcId="{0D555DF3-B492-B549-9EFE-03581A32D2F4}" destId="{DC5203D5-BC0B-D64A-838F-9BA616813104}" srcOrd="0" destOrd="3" presId="urn:microsoft.com/office/officeart/2005/8/layout/vList4"/>
    <dgm:cxn modelId="{973B8663-5B8F-614D-911D-16AA0486AF97}" srcId="{AD667551-2E95-CA42-B2B7-563B9D49B1F7}" destId="{23548758-1020-2743-B975-B00DF44741F3}" srcOrd="0" destOrd="0" parTransId="{28FCE3C7-5EF0-8449-A18B-BF66DE723362}" sibTransId="{904211D5-62E5-2741-869B-C64DCC204484}"/>
    <dgm:cxn modelId="{53F65F07-B681-C141-BC71-D2DF68D3EC82}" type="presOf" srcId="{B5A26004-E636-5248-804D-7AFEBDFCDC29}" destId="{DC5203D5-BC0B-D64A-838F-9BA616813104}" srcOrd="0" destOrd="2" presId="urn:microsoft.com/office/officeart/2005/8/layout/vList4"/>
    <dgm:cxn modelId="{3391F598-C539-9D4D-9D9A-BB9F6C507B85}" type="presOf" srcId="{23548758-1020-2743-B975-B00DF44741F3}" destId="{D3AF8E18-224B-C24A-BC70-2254C10B9416}" srcOrd="0" destOrd="1" presId="urn:microsoft.com/office/officeart/2005/8/layout/vList4"/>
    <dgm:cxn modelId="{ABB596E5-6489-BB46-A55C-5F6A7440FF2B}" type="presOf" srcId="{0D555DF3-B492-B549-9EFE-03581A32D2F4}" destId="{F04BC0E0-0D8E-004C-8E60-4D1D8F8D5BDE}" srcOrd="1" destOrd="3" presId="urn:microsoft.com/office/officeart/2005/8/layout/vList4"/>
    <dgm:cxn modelId="{0C6D543E-44B6-2144-B7D4-E12FA255D48E}" srcId="{AED95CE1-7E7C-4F4F-8701-BD80930DBD1F}" destId="{0D555DF3-B492-B549-9EFE-03581A32D2F4}" srcOrd="2" destOrd="0" parTransId="{393D3CD3-507B-5A4E-A874-F53C083DD341}" sibTransId="{B13C78AA-E593-0E48-B2BE-EFFF046CEF82}"/>
    <dgm:cxn modelId="{C7AC5EFB-F24C-F542-A9C6-88B2306137B0}" type="presOf" srcId="{23548758-1020-2743-B975-B00DF44741F3}" destId="{1F7641D6-D90F-BD40-8F4A-FDB2C8C0C022}" srcOrd="1" destOrd="1" presId="urn:microsoft.com/office/officeart/2005/8/layout/vList4"/>
    <dgm:cxn modelId="{47757574-D526-2A41-898A-F7C277642502}" type="presOf" srcId="{AED95CE1-7E7C-4F4F-8701-BD80930DBD1F}" destId="{DC5203D5-BC0B-D64A-838F-9BA616813104}" srcOrd="0" destOrd="0" presId="urn:microsoft.com/office/officeart/2005/8/layout/vList4"/>
    <dgm:cxn modelId="{ED92A1F6-92C5-F94F-8C6A-FCC13A6F993B}" srcId="{9BBBF796-89E3-0B4B-AE74-441A46639713}" destId="{AD667551-2E95-CA42-B2B7-563B9D49B1F7}" srcOrd="1" destOrd="0" parTransId="{88E23C1D-1282-B445-99D2-11FA3ADFBBFA}" sibTransId="{B216723E-8ADD-7D41-B65F-909333E73A75}"/>
    <dgm:cxn modelId="{6147AE9A-A278-3648-81F2-454605A224A0}" type="presOf" srcId="{F8C7BA94-666A-8848-8378-C83C600D1EC7}" destId="{F04BC0E0-0D8E-004C-8E60-4D1D8F8D5BDE}" srcOrd="1" destOrd="1" presId="urn:microsoft.com/office/officeart/2005/8/layout/vList4"/>
    <dgm:cxn modelId="{D6E37FCC-4F9A-CD4B-96F7-C5AC0D7F5910}" type="presOf" srcId="{F8C7BA94-666A-8848-8378-C83C600D1EC7}" destId="{DC5203D5-BC0B-D64A-838F-9BA616813104}" srcOrd="0" destOrd="1" presId="urn:microsoft.com/office/officeart/2005/8/layout/vList4"/>
    <dgm:cxn modelId="{A063B2B5-E08E-E348-962A-144D70FCEFC4}" type="presOf" srcId="{132F9A92-8E5E-DC4E-82E9-E9C41DE44570}" destId="{D3AF8E18-224B-C24A-BC70-2254C10B9416}" srcOrd="0" destOrd="2" presId="urn:microsoft.com/office/officeart/2005/8/layout/vList4"/>
    <dgm:cxn modelId="{020C6E58-A76E-8D43-8E31-8A110D1931B6}" srcId="{9BBBF796-89E3-0B4B-AE74-441A46639713}" destId="{AED95CE1-7E7C-4F4F-8701-BD80930DBD1F}" srcOrd="0" destOrd="0" parTransId="{C38E59FA-C16B-2B4A-81C8-3B74E8FFE70E}" sibTransId="{3048A950-FD7C-DD43-8D6C-C3DF8A630324}"/>
    <dgm:cxn modelId="{F8F80FBB-7BD3-5946-9EF3-45BCA5C003EE}" srcId="{AED95CE1-7E7C-4F4F-8701-BD80930DBD1F}" destId="{F8C7BA94-666A-8848-8378-C83C600D1EC7}" srcOrd="0" destOrd="0" parTransId="{5D904556-ABA4-B546-906F-A522EDF63C74}" sibTransId="{38ABEDA5-4957-DB44-8A35-01A1C9087568}"/>
    <dgm:cxn modelId="{4F560036-85EF-4B4C-8BB0-1D63EACD7693}" srcId="{AD667551-2E95-CA42-B2B7-563B9D49B1F7}" destId="{132F9A92-8E5E-DC4E-82E9-E9C41DE44570}" srcOrd="1" destOrd="0" parTransId="{AA44F339-8D21-224B-8748-EDF181B50549}" sibTransId="{1A470B20-426B-B041-9755-1B2BDC9BF27E}"/>
    <dgm:cxn modelId="{0AE32BFD-2A83-F344-B854-3A5EC5B78CFE}" type="presOf" srcId="{903DA219-B50E-E544-9E2F-26F0FFB2E648}" destId="{1F7641D6-D90F-BD40-8F4A-FDB2C8C0C022}" srcOrd="1" destOrd="3" presId="urn:microsoft.com/office/officeart/2005/8/layout/vList4"/>
    <dgm:cxn modelId="{07A09C73-1723-8C43-B57B-6D4240917AC9}" type="presOf" srcId="{B5A26004-E636-5248-804D-7AFEBDFCDC29}" destId="{F04BC0E0-0D8E-004C-8E60-4D1D8F8D5BDE}" srcOrd="1" destOrd="2" presId="urn:microsoft.com/office/officeart/2005/8/layout/vList4"/>
    <dgm:cxn modelId="{A56A0ADE-F314-D949-B257-194713239918}" type="presOf" srcId="{AD667551-2E95-CA42-B2B7-563B9D49B1F7}" destId="{1F7641D6-D90F-BD40-8F4A-FDB2C8C0C022}" srcOrd="1" destOrd="0" presId="urn:microsoft.com/office/officeart/2005/8/layout/vList4"/>
    <dgm:cxn modelId="{28765FD2-E7BC-2048-8084-F0DDDECDEC40}" type="presOf" srcId="{903DA219-B50E-E544-9E2F-26F0FFB2E648}" destId="{D3AF8E18-224B-C24A-BC70-2254C10B9416}" srcOrd="0" destOrd="3" presId="urn:microsoft.com/office/officeart/2005/8/layout/vList4"/>
    <dgm:cxn modelId="{80FBEA99-D7EF-164D-A49B-F447F6A99233}" type="presParOf" srcId="{C96E6B9F-1D04-9A40-92A3-1C29CDD3CD86}" destId="{5E7DE605-82F0-894F-87B6-9DBBE8951218}" srcOrd="0" destOrd="0" presId="urn:microsoft.com/office/officeart/2005/8/layout/vList4"/>
    <dgm:cxn modelId="{8B64F060-1EFF-4540-A0D7-5E6AFE221495}" type="presParOf" srcId="{5E7DE605-82F0-894F-87B6-9DBBE8951218}" destId="{DC5203D5-BC0B-D64A-838F-9BA616813104}" srcOrd="0" destOrd="0" presId="urn:microsoft.com/office/officeart/2005/8/layout/vList4"/>
    <dgm:cxn modelId="{00AB08EF-2258-0F40-8135-8A707F829384}" type="presParOf" srcId="{5E7DE605-82F0-894F-87B6-9DBBE8951218}" destId="{C6572AAF-C62A-DD46-8BB6-08CB4505254A}" srcOrd="1" destOrd="0" presId="urn:microsoft.com/office/officeart/2005/8/layout/vList4"/>
    <dgm:cxn modelId="{2BFE946F-51E8-ED43-A3BC-CD9E7A25F6DC}" type="presParOf" srcId="{5E7DE605-82F0-894F-87B6-9DBBE8951218}" destId="{F04BC0E0-0D8E-004C-8E60-4D1D8F8D5BDE}" srcOrd="2" destOrd="0" presId="urn:microsoft.com/office/officeart/2005/8/layout/vList4"/>
    <dgm:cxn modelId="{5771F860-6E57-6846-9EEC-9E69743811F0}" type="presParOf" srcId="{C96E6B9F-1D04-9A40-92A3-1C29CDD3CD86}" destId="{D7F0EA00-E200-F14B-AD2A-B80970829857}" srcOrd="1" destOrd="0" presId="urn:microsoft.com/office/officeart/2005/8/layout/vList4"/>
    <dgm:cxn modelId="{BEE53B2D-F598-F94E-ABE7-4F3BB1921E91}" type="presParOf" srcId="{C96E6B9F-1D04-9A40-92A3-1C29CDD3CD86}" destId="{A8DF809A-EBE1-9047-AB72-E5B00EB9AF8A}" srcOrd="2" destOrd="0" presId="urn:microsoft.com/office/officeart/2005/8/layout/vList4"/>
    <dgm:cxn modelId="{F7C76121-9A55-6549-A386-6D051F7F4BB3}" type="presParOf" srcId="{A8DF809A-EBE1-9047-AB72-E5B00EB9AF8A}" destId="{D3AF8E18-224B-C24A-BC70-2254C10B9416}" srcOrd="0" destOrd="0" presId="urn:microsoft.com/office/officeart/2005/8/layout/vList4"/>
    <dgm:cxn modelId="{0E5C4CD8-7BC4-AA4D-9018-295088CEA47E}" type="presParOf" srcId="{A8DF809A-EBE1-9047-AB72-E5B00EB9AF8A}" destId="{038ABE8C-6C45-894C-BC15-DDC80DBDF5C2}" srcOrd="1" destOrd="0" presId="urn:microsoft.com/office/officeart/2005/8/layout/vList4"/>
    <dgm:cxn modelId="{DDF1B36E-1C6B-E443-A75F-0E67467B85DB}" type="presParOf" srcId="{A8DF809A-EBE1-9047-AB72-E5B00EB9AF8A}" destId="{1F7641D6-D90F-BD40-8F4A-FDB2C8C0C0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A8B81E-F733-48C5-84F5-B5F5B3DC57C3}" type="doc">
      <dgm:prSet loTypeId="urn:microsoft.com/office/officeart/2005/8/layout/vList4#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h-TH"/>
        </a:p>
      </dgm:t>
    </dgm:pt>
    <dgm:pt modelId="{92FEC5E0-65FE-41EA-BBAF-681099C65622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กรมชลประทาน</a:t>
          </a:r>
        </a:p>
        <a:p>
          <a:r>
            <a:rPr lang="th-TH" sz="2000" dirty="0" smtClean="0">
              <a:latin typeface="TH SarabunPSK"/>
              <a:cs typeface="TH SarabunPSK"/>
            </a:rPr>
            <a:t>- เครื่องสูบน้ำจำนวน 2,365 เครื่อง</a:t>
          </a:r>
        </a:p>
        <a:p>
          <a:r>
            <a:rPr lang="th-TH" sz="2000" dirty="0" smtClean="0">
              <a:latin typeface="TH SarabunPSK"/>
              <a:cs typeface="TH SarabunPSK"/>
            </a:rPr>
            <a:t>- รถยนต์บรรทุกน้ำจำนวน 242 คัน</a:t>
          </a:r>
          <a:endParaRPr lang="th-TH" sz="2000" dirty="0">
            <a:latin typeface="TH SarabunPSK"/>
            <a:cs typeface="TH SarabunPSK"/>
          </a:endParaRPr>
        </a:p>
      </dgm:t>
    </dgm:pt>
    <dgm:pt modelId="{D9B9B05E-4347-484A-9005-ECA0A20454BD}" type="parTrans" cxnId="{C305893A-8B81-4A5B-B92E-E8326EECF696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56077538-160D-4F37-B1BF-2B8B1C3077B3}" type="sibTrans" cxnId="{C305893A-8B81-4A5B-B92E-E8326EECF696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A6A49091-2135-4BA2-BED1-768DBD5780FC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กรมทรัพยากรน้ำ</a:t>
          </a:r>
        </a:p>
        <a:p>
          <a:r>
            <a:rPr lang="th-TH" sz="2000" dirty="0" smtClean="0">
              <a:latin typeface="TH SarabunPSK"/>
              <a:cs typeface="TH SarabunPSK"/>
            </a:rPr>
            <a:t>- เครื่องสูบน้ำ จำนวน 304 เครื่อง </a:t>
          </a:r>
          <a:r>
            <a:rPr lang="en-US" sz="2000" dirty="0" smtClean="0">
              <a:latin typeface="TH SarabunPSK"/>
              <a:cs typeface="TH SarabunPSK"/>
            </a:rPr>
            <a:t>     </a:t>
          </a:r>
          <a:r>
            <a:rPr lang="th-TH" sz="2000" dirty="0" smtClean="0">
              <a:latin typeface="TH SarabunPSK"/>
              <a:cs typeface="TH SarabunPSK"/>
            </a:rPr>
            <a:t>- รถยนต์บรรทุกน้ำ จำนวน 106 คัน</a:t>
          </a:r>
        </a:p>
        <a:p>
          <a:r>
            <a:rPr lang="th-TH" sz="2000" dirty="0" smtClean="0">
              <a:latin typeface="TH SarabunPSK"/>
              <a:cs typeface="TH SarabunPSK"/>
            </a:rPr>
            <a:t>- รถแจกจ่ายน้ำ จำนวน 304 คัน  </a:t>
          </a:r>
          <a:r>
            <a:rPr lang="en-US" sz="2000" dirty="0" smtClean="0">
              <a:latin typeface="TH SarabunPSK"/>
              <a:cs typeface="TH SarabunPSK"/>
            </a:rPr>
            <a:t>     </a:t>
          </a:r>
          <a:r>
            <a:rPr lang="th-TH" sz="2000" dirty="0" smtClean="0">
              <a:latin typeface="TH SarabunPSK"/>
              <a:cs typeface="TH SarabunPSK"/>
            </a:rPr>
            <a:t> - ตู้ผลิตน้ำดื่ม </a:t>
          </a:r>
          <a:r>
            <a:rPr lang="en-US" sz="2000" dirty="0" smtClean="0">
              <a:latin typeface="TH SarabunPSK"/>
              <a:cs typeface="TH SarabunPSK"/>
            </a:rPr>
            <a:t>Ro </a:t>
          </a:r>
          <a:r>
            <a:rPr lang="th-TH" sz="2000" dirty="0" smtClean="0">
              <a:latin typeface="TH SarabunPSK"/>
              <a:cs typeface="TH SarabunPSK"/>
            </a:rPr>
            <a:t>จำนวน 6 ตู้</a:t>
          </a:r>
        </a:p>
        <a:p>
          <a:r>
            <a:rPr lang="th-TH" sz="2000" dirty="0" smtClean="0">
              <a:latin typeface="TH SarabunPSK"/>
              <a:cs typeface="TH SarabunPSK"/>
            </a:rPr>
            <a:t>- เครื่องผลิตน้ำประปา จำนวน 6 เครื่อง</a:t>
          </a:r>
        </a:p>
      </dgm:t>
    </dgm:pt>
    <dgm:pt modelId="{5EC6FC8F-B9B7-4957-A594-A2D80CE701B8}" type="parTrans" cxnId="{A1033553-5FC9-4026-A810-B61B05BF899D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11E4F923-B6E0-4695-B256-5ECD1C9EA4D2}" type="sibTrans" cxnId="{A1033553-5FC9-4026-A810-B61B05BF899D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D8E0C79B-3836-4E62-AF61-440179C9624C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กรมทรัพยากรน้ำบาดาล</a:t>
          </a:r>
        </a:p>
        <a:p>
          <a:r>
            <a:rPr lang="th-TH" sz="2000" dirty="0" smtClean="0">
              <a:latin typeface="TH SarabunPSK"/>
              <a:cs typeface="TH SarabunPSK"/>
            </a:rPr>
            <a:t>- จุดจ่ายน้ำถาวร จำนวน  89  แห่ง	</a:t>
          </a:r>
        </a:p>
        <a:p>
          <a:r>
            <a:rPr lang="th-TH" sz="2000" dirty="0" smtClean="0">
              <a:latin typeface="TH SarabunPSK"/>
              <a:cs typeface="TH SarabunPSK"/>
            </a:rPr>
            <a:t>- ชุดเจาะบ่อน้ำบาดาล จำนวน  89  ชุด</a:t>
          </a:r>
        </a:p>
        <a:p>
          <a:r>
            <a:rPr lang="th-TH" sz="2000" dirty="0" smtClean="0">
              <a:latin typeface="TH SarabunPSK"/>
              <a:cs typeface="TH SarabunPSK"/>
            </a:rPr>
            <a:t>- รถปรับปรุงคุณภาพน้ำ จำนวน  18  คัน</a:t>
          </a:r>
          <a:endParaRPr lang="th-TH" sz="2000" dirty="0">
            <a:latin typeface="TH SarabunPSK"/>
            <a:cs typeface="TH SarabunPSK"/>
          </a:endParaRPr>
        </a:p>
      </dgm:t>
    </dgm:pt>
    <dgm:pt modelId="{FF0C1A8A-DE39-44D9-992B-8A22ED544CDA}" type="parTrans" cxnId="{FFD68B56-7D78-493B-9169-1257B90ACA55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6AAC296E-C2C7-4CDF-B758-A1A3AE4A3ED4}" type="sibTrans" cxnId="{FFD68B56-7D78-493B-9169-1257B90ACA55}">
      <dgm:prSet/>
      <dgm:spPr/>
      <dgm:t>
        <a:bodyPr/>
        <a:lstStyle/>
        <a:p>
          <a:endParaRPr lang="th-TH" sz="2000">
            <a:latin typeface="TH SarabunPSK"/>
            <a:cs typeface="TH SarabunPSK"/>
          </a:endParaRPr>
        </a:p>
      </dgm:t>
    </dgm:pt>
    <dgm:pt modelId="{3A0BAC7E-30B0-46F6-877E-11C40971FFFB}" type="pres">
      <dgm:prSet presAssocID="{F1A8B81E-F733-48C5-84F5-B5F5B3DC57C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BE090-D716-45AD-BE1D-709A99334180}" type="pres">
      <dgm:prSet presAssocID="{92FEC5E0-65FE-41EA-BBAF-681099C65622}" presName="comp" presStyleCnt="0"/>
      <dgm:spPr/>
    </dgm:pt>
    <dgm:pt modelId="{67743ABA-4678-43F4-A51C-428B9EE9AC9E}" type="pres">
      <dgm:prSet presAssocID="{92FEC5E0-65FE-41EA-BBAF-681099C65622}" presName="box" presStyleLbl="node1" presStyleIdx="0" presStyleCnt="3" custLinFactNeighborX="-8333"/>
      <dgm:spPr/>
      <dgm:t>
        <a:bodyPr/>
        <a:lstStyle/>
        <a:p>
          <a:endParaRPr lang="th-TH"/>
        </a:p>
      </dgm:t>
    </dgm:pt>
    <dgm:pt modelId="{C63B221F-5D8B-49AD-B303-FF0FCD0329BF}" type="pres">
      <dgm:prSet presAssocID="{92FEC5E0-65FE-41EA-BBAF-681099C65622}" presName="img" presStyleLbl="fgImgPlace1" presStyleIdx="0" presStyleCnt="3" custScaleX="59115" custScaleY="114065" custLinFactNeighborX="-7552" custLinFactNeighborY="109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7189E691-F000-48F8-84DA-19FF91F7104F}" type="pres">
      <dgm:prSet presAssocID="{92FEC5E0-65FE-41EA-BBAF-681099C6562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976C300-FC6A-4CE1-A5F2-F401E7626FDF}" type="pres">
      <dgm:prSet presAssocID="{56077538-160D-4F37-B1BF-2B8B1C3077B3}" presName="spacer" presStyleCnt="0"/>
      <dgm:spPr/>
    </dgm:pt>
    <dgm:pt modelId="{BB87D3BA-6131-4A41-8F1C-DFDE00A941F7}" type="pres">
      <dgm:prSet presAssocID="{A6A49091-2135-4BA2-BED1-768DBD5780FC}" presName="comp" presStyleCnt="0"/>
      <dgm:spPr/>
    </dgm:pt>
    <dgm:pt modelId="{BD74CD68-9D18-4968-929E-2AB3CC5611FE}" type="pres">
      <dgm:prSet presAssocID="{A6A49091-2135-4BA2-BED1-768DBD5780FC}" presName="box" presStyleLbl="node1" presStyleIdx="1" presStyleCnt="3" custScaleY="115582"/>
      <dgm:spPr/>
      <dgm:t>
        <a:bodyPr/>
        <a:lstStyle/>
        <a:p>
          <a:endParaRPr lang="th-TH"/>
        </a:p>
      </dgm:t>
    </dgm:pt>
    <dgm:pt modelId="{8E04833F-C6EB-4373-9E47-804C2488B820}" type="pres">
      <dgm:prSet presAssocID="{A6A49091-2135-4BA2-BED1-768DBD5780FC}" presName="img" presStyleLbl="fgImgPlace1" presStyleIdx="1" presStyleCnt="3" custScaleX="59115" custLinFactNeighborX="-3385" custLinFactNeighborY="82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EF8C6650-770C-4A58-A82A-0B2ABA6FE71A}" type="pres">
      <dgm:prSet presAssocID="{A6A49091-2135-4BA2-BED1-768DBD5780FC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D61BBDD-E8DA-4EA5-94EB-33208F6DA7E4}" type="pres">
      <dgm:prSet presAssocID="{11E4F923-B6E0-4695-B256-5ECD1C9EA4D2}" presName="spacer" presStyleCnt="0"/>
      <dgm:spPr/>
    </dgm:pt>
    <dgm:pt modelId="{F6F38D51-4133-4C68-B63E-5A75020550B7}" type="pres">
      <dgm:prSet presAssocID="{D8E0C79B-3836-4E62-AF61-440179C9624C}" presName="comp" presStyleCnt="0"/>
      <dgm:spPr/>
    </dgm:pt>
    <dgm:pt modelId="{F243A275-5431-43E4-A165-A88C12266DCA}" type="pres">
      <dgm:prSet presAssocID="{D8E0C79B-3836-4E62-AF61-440179C9624C}" presName="box" presStyleLbl="node1" presStyleIdx="2" presStyleCnt="3" custScaleY="126544"/>
      <dgm:spPr/>
      <dgm:t>
        <a:bodyPr/>
        <a:lstStyle/>
        <a:p>
          <a:endParaRPr lang="th-TH"/>
        </a:p>
      </dgm:t>
    </dgm:pt>
    <dgm:pt modelId="{52348841-668B-4C2F-9745-1C2B31998DB2}" type="pres">
      <dgm:prSet presAssocID="{D8E0C79B-3836-4E62-AF61-440179C9624C}" presName="img" presStyleLbl="fgImgPlace1" presStyleIdx="2" presStyleCnt="3" custScaleX="67448" custLinFactNeighborX="-3385" custLinFactNeighborY="102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331B3936-ECD1-46F9-9949-8149C6A1E890}" type="pres">
      <dgm:prSet presAssocID="{D8E0C79B-3836-4E62-AF61-440179C9624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CF80322-380D-474C-820A-6C44B14A8502}" type="presOf" srcId="{92FEC5E0-65FE-41EA-BBAF-681099C65622}" destId="{7189E691-F000-48F8-84DA-19FF91F7104F}" srcOrd="1" destOrd="0" presId="urn:microsoft.com/office/officeart/2005/8/layout/vList4#1"/>
    <dgm:cxn modelId="{654C6F6F-7967-D84D-8C63-BF2426613D03}" type="presOf" srcId="{A6A49091-2135-4BA2-BED1-768DBD5780FC}" destId="{EF8C6650-770C-4A58-A82A-0B2ABA6FE71A}" srcOrd="1" destOrd="0" presId="urn:microsoft.com/office/officeart/2005/8/layout/vList4#1"/>
    <dgm:cxn modelId="{06D7C271-3568-4C48-8213-37948918B970}" type="presOf" srcId="{D8E0C79B-3836-4E62-AF61-440179C9624C}" destId="{331B3936-ECD1-46F9-9949-8149C6A1E890}" srcOrd="1" destOrd="0" presId="urn:microsoft.com/office/officeart/2005/8/layout/vList4#1"/>
    <dgm:cxn modelId="{9D4281C9-36E6-A04F-AD24-6870E9BE4DAE}" type="presOf" srcId="{A6A49091-2135-4BA2-BED1-768DBD5780FC}" destId="{BD74CD68-9D18-4968-929E-2AB3CC5611FE}" srcOrd="0" destOrd="0" presId="urn:microsoft.com/office/officeart/2005/8/layout/vList4#1"/>
    <dgm:cxn modelId="{C305893A-8B81-4A5B-B92E-E8326EECF696}" srcId="{F1A8B81E-F733-48C5-84F5-B5F5B3DC57C3}" destId="{92FEC5E0-65FE-41EA-BBAF-681099C65622}" srcOrd="0" destOrd="0" parTransId="{D9B9B05E-4347-484A-9005-ECA0A20454BD}" sibTransId="{56077538-160D-4F37-B1BF-2B8B1C3077B3}"/>
    <dgm:cxn modelId="{C2E16609-5968-8C45-964F-DAEB581C1A4B}" type="presOf" srcId="{D8E0C79B-3836-4E62-AF61-440179C9624C}" destId="{F243A275-5431-43E4-A165-A88C12266DCA}" srcOrd="0" destOrd="0" presId="urn:microsoft.com/office/officeart/2005/8/layout/vList4#1"/>
    <dgm:cxn modelId="{FFD68B56-7D78-493B-9169-1257B90ACA55}" srcId="{F1A8B81E-F733-48C5-84F5-B5F5B3DC57C3}" destId="{D8E0C79B-3836-4E62-AF61-440179C9624C}" srcOrd="2" destOrd="0" parTransId="{FF0C1A8A-DE39-44D9-992B-8A22ED544CDA}" sibTransId="{6AAC296E-C2C7-4CDF-B758-A1A3AE4A3ED4}"/>
    <dgm:cxn modelId="{A1033553-5FC9-4026-A810-B61B05BF899D}" srcId="{F1A8B81E-F733-48C5-84F5-B5F5B3DC57C3}" destId="{A6A49091-2135-4BA2-BED1-768DBD5780FC}" srcOrd="1" destOrd="0" parTransId="{5EC6FC8F-B9B7-4957-A594-A2D80CE701B8}" sibTransId="{11E4F923-B6E0-4695-B256-5ECD1C9EA4D2}"/>
    <dgm:cxn modelId="{EAAA6841-F611-324D-B6A9-1A38908E3D25}" type="presOf" srcId="{92FEC5E0-65FE-41EA-BBAF-681099C65622}" destId="{67743ABA-4678-43F4-A51C-428B9EE9AC9E}" srcOrd="0" destOrd="0" presId="urn:microsoft.com/office/officeart/2005/8/layout/vList4#1"/>
    <dgm:cxn modelId="{4EAF7821-2915-1041-A674-C4F67387A39B}" type="presOf" srcId="{F1A8B81E-F733-48C5-84F5-B5F5B3DC57C3}" destId="{3A0BAC7E-30B0-46F6-877E-11C40971FFFB}" srcOrd="0" destOrd="0" presId="urn:microsoft.com/office/officeart/2005/8/layout/vList4#1"/>
    <dgm:cxn modelId="{74F372F3-1930-4F41-B5E3-72E67FC84F60}" type="presParOf" srcId="{3A0BAC7E-30B0-46F6-877E-11C40971FFFB}" destId="{5ABBE090-D716-45AD-BE1D-709A99334180}" srcOrd="0" destOrd="0" presId="urn:microsoft.com/office/officeart/2005/8/layout/vList4#1"/>
    <dgm:cxn modelId="{468AF365-DA10-674F-AC1F-F6E8E9C72757}" type="presParOf" srcId="{5ABBE090-D716-45AD-BE1D-709A99334180}" destId="{67743ABA-4678-43F4-A51C-428B9EE9AC9E}" srcOrd="0" destOrd="0" presId="urn:microsoft.com/office/officeart/2005/8/layout/vList4#1"/>
    <dgm:cxn modelId="{5D85EDE5-81DF-BD4F-B774-9164582C7BC9}" type="presParOf" srcId="{5ABBE090-D716-45AD-BE1D-709A99334180}" destId="{C63B221F-5D8B-49AD-B303-FF0FCD0329BF}" srcOrd="1" destOrd="0" presId="urn:microsoft.com/office/officeart/2005/8/layout/vList4#1"/>
    <dgm:cxn modelId="{5C30F263-CC9A-C546-AAE8-AF0778656703}" type="presParOf" srcId="{5ABBE090-D716-45AD-BE1D-709A99334180}" destId="{7189E691-F000-48F8-84DA-19FF91F7104F}" srcOrd="2" destOrd="0" presId="urn:microsoft.com/office/officeart/2005/8/layout/vList4#1"/>
    <dgm:cxn modelId="{FE31D935-2252-5842-AFEE-5C31CEFC2C53}" type="presParOf" srcId="{3A0BAC7E-30B0-46F6-877E-11C40971FFFB}" destId="{9976C300-FC6A-4CE1-A5F2-F401E7626FDF}" srcOrd="1" destOrd="0" presId="urn:microsoft.com/office/officeart/2005/8/layout/vList4#1"/>
    <dgm:cxn modelId="{12F46972-B6D5-7C4D-936C-5846D2825588}" type="presParOf" srcId="{3A0BAC7E-30B0-46F6-877E-11C40971FFFB}" destId="{BB87D3BA-6131-4A41-8F1C-DFDE00A941F7}" srcOrd="2" destOrd="0" presId="urn:microsoft.com/office/officeart/2005/8/layout/vList4#1"/>
    <dgm:cxn modelId="{D62990F7-351E-B84A-9E46-AC02FD844E92}" type="presParOf" srcId="{BB87D3BA-6131-4A41-8F1C-DFDE00A941F7}" destId="{BD74CD68-9D18-4968-929E-2AB3CC5611FE}" srcOrd="0" destOrd="0" presId="urn:microsoft.com/office/officeart/2005/8/layout/vList4#1"/>
    <dgm:cxn modelId="{A6B99C29-42E7-174C-A94C-0898B6EBD8E9}" type="presParOf" srcId="{BB87D3BA-6131-4A41-8F1C-DFDE00A941F7}" destId="{8E04833F-C6EB-4373-9E47-804C2488B820}" srcOrd="1" destOrd="0" presId="urn:microsoft.com/office/officeart/2005/8/layout/vList4#1"/>
    <dgm:cxn modelId="{6354BBE6-7C3F-E543-B3BE-4560B0265E6E}" type="presParOf" srcId="{BB87D3BA-6131-4A41-8F1C-DFDE00A941F7}" destId="{EF8C6650-770C-4A58-A82A-0B2ABA6FE71A}" srcOrd="2" destOrd="0" presId="urn:microsoft.com/office/officeart/2005/8/layout/vList4#1"/>
    <dgm:cxn modelId="{46DEA391-E39B-624F-BFDC-EBA7FC693EF0}" type="presParOf" srcId="{3A0BAC7E-30B0-46F6-877E-11C40971FFFB}" destId="{DD61BBDD-E8DA-4EA5-94EB-33208F6DA7E4}" srcOrd="3" destOrd="0" presId="urn:microsoft.com/office/officeart/2005/8/layout/vList4#1"/>
    <dgm:cxn modelId="{BD360B9B-ABB3-764F-9426-405EFA85AA8D}" type="presParOf" srcId="{3A0BAC7E-30B0-46F6-877E-11C40971FFFB}" destId="{F6F38D51-4133-4C68-B63E-5A75020550B7}" srcOrd="4" destOrd="0" presId="urn:microsoft.com/office/officeart/2005/8/layout/vList4#1"/>
    <dgm:cxn modelId="{29D2D476-6193-BE43-93AD-9E1899BBC59B}" type="presParOf" srcId="{F6F38D51-4133-4C68-B63E-5A75020550B7}" destId="{F243A275-5431-43E4-A165-A88C12266DCA}" srcOrd="0" destOrd="0" presId="urn:microsoft.com/office/officeart/2005/8/layout/vList4#1"/>
    <dgm:cxn modelId="{2E58B8B3-1AAE-574B-867C-3F26CB02FE95}" type="presParOf" srcId="{F6F38D51-4133-4C68-B63E-5A75020550B7}" destId="{52348841-668B-4C2F-9745-1C2B31998DB2}" srcOrd="1" destOrd="0" presId="urn:microsoft.com/office/officeart/2005/8/layout/vList4#1"/>
    <dgm:cxn modelId="{567CA502-D414-0246-B7FC-71805F3622A0}" type="presParOf" srcId="{F6F38D51-4133-4C68-B63E-5A75020550B7}" destId="{331B3936-ECD1-46F9-9949-8149C6A1E890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A8B81E-F733-48C5-84F5-B5F5B3DC57C3}" type="doc">
      <dgm:prSet loTypeId="urn:microsoft.com/office/officeart/2005/8/layout/vList4#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h-TH"/>
        </a:p>
      </dgm:t>
    </dgm:pt>
    <dgm:pt modelId="{92FEC5E0-65FE-41EA-BBAF-681099C65622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กรมชลประทาน</a:t>
          </a:r>
        </a:p>
        <a:p>
          <a:r>
            <a:rPr lang="th-TH" sz="2000" dirty="0" smtClean="0">
              <a:latin typeface="TH SarabunPSK"/>
              <a:cs typeface="TH SarabunPSK"/>
            </a:rPr>
            <a:t>ได้ส่งช่วยเหลือเครื่องสูบน้ำเคลื่อนที่ จำนวน 241 เครื่อง</a:t>
          </a:r>
        </a:p>
      </dgm:t>
    </dgm:pt>
    <dgm:pt modelId="{D9B9B05E-4347-484A-9005-ECA0A20454BD}" type="parTrans" cxnId="{C305893A-8B81-4A5B-B92E-E8326EECF696}">
      <dgm:prSet/>
      <dgm:spPr/>
      <dgm:t>
        <a:bodyPr/>
        <a:lstStyle/>
        <a:p>
          <a:endParaRPr lang="th-TH" sz="2000"/>
        </a:p>
      </dgm:t>
    </dgm:pt>
    <dgm:pt modelId="{56077538-160D-4F37-B1BF-2B8B1C3077B3}" type="sibTrans" cxnId="{C305893A-8B81-4A5B-B92E-E8326EECF696}">
      <dgm:prSet/>
      <dgm:spPr/>
      <dgm:t>
        <a:bodyPr/>
        <a:lstStyle/>
        <a:p>
          <a:endParaRPr lang="th-TH" sz="2000"/>
        </a:p>
      </dgm:t>
    </dgm:pt>
    <dgm:pt modelId="{A6A49091-2135-4BA2-BED1-768DBD5780FC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กรมทรัพยากรน้ำ</a:t>
          </a:r>
        </a:p>
        <a:p>
          <a:r>
            <a:rPr lang="th-TH" sz="2000" dirty="0" smtClean="0">
              <a:latin typeface="TH SarabunPSK"/>
              <a:cs typeface="TH SarabunPSK"/>
            </a:rPr>
            <a:t>สนับสนุนปริมาณน้ำสูบน้ำรวม 7,870,220 ลบ.ม. ได้รับประโยชน์ จำนวน 11,870 ครัวเรือน</a:t>
          </a:r>
        </a:p>
      </dgm:t>
    </dgm:pt>
    <dgm:pt modelId="{5EC6FC8F-B9B7-4957-A594-A2D80CE701B8}" type="parTrans" cxnId="{A1033553-5FC9-4026-A810-B61B05BF899D}">
      <dgm:prSet/>
      <dgm:spPr/>
      <dgm:t>
        <a:bodyPr/>
        <a:lstStyle/>
        <a:p>
          <a:endParaRPr lang="th-TH" sz="2000"/>
        </a:p>
      </dgm:t>
    </dgm:pt>
    <dgm:pt modelId="{11E4F923-B6E0-4695-B256-5ECD1C9EA4D2}" type="sibTrans" cxnId="{A1033553-5FC9-4026-A810-B61B05BF899D}">
      <dgm:prSet/>
      <dgm:spPr/>
      <dgm:t>
        <a:bodyPr/>
        <a:lstStyle/>
        <a:p>
          <a:endParaRPr lang="th-TH" sz="2000"/>
        </a:p>
      </dgm:t>
    </dgm:pt>
    <dgm:pt modelId="{D8E0C79B-3836-4E62-AF61-440179C9624C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กรมทรัพยากรน้ำบาดาล</a:t>
          </a:r>
        </a:p>
        <a:p>
          <a:r>
            <a:rPr lang="th-TH" sz="2000" dirty="0" smtClean="0">
              <a:latin typeface="TH SarabunPSK"/>
              <a:cs typeface="TH SarabunPSK"/>
            </a:rPr>
            <a:t>- โครงการน้ำบาดาลเพื่อการเกษตร ปี 2561 จำนวน 969 แห่ง แล้วเสร็จ 621 แห่ง</a:t>
          </a:r>
        </a:p>
        <a:p>
          <a:r>
            <a:rPr lang="th-TH" sz="2000" dirty="0" smtClean="0">
              <a:latin typeface="TH SarabunPSK"/>
              <a:cs typeface="TH SarabunPSK"/>
            </a:rPr>
            <a:t>- โครงการน้ำเพื่อการอุปโภค-บริโภค ปี 2561 จำนวน 1,437 บ่อ แล้วเสร็จ 376 บ่อ</a:t>
          </a:r>
        </a:p>
        <a:p>
          <a:r>
            <a:rPr lang="th-TH" sz="2000" dirty="0" smtClean="0">
              <a:latin typeface="TH SarabunPSK"/>
              <a:cs typeface="TH SarabunPSK"/>
            </a:rPr>
            <a:t>- โครงการน้ำดื่มสะอาดให้กับโรงเรียนปี 2561 จำนวน 633 บ่อ แล้วเสร็จ 480 บ่อ</a:t>
          </a:r>
        </a:p>
        <a:p>
          <a:r>
            <a:rPr lang="th-TH" sz="2000" dirty="0" smtClean="0">
              <a:latin typeface="TH SarabunPSK"/>
              <a:cs typeface="TH SarabunPSK"/>
            </a:rPr>
            <a:t>- การแจกจ่ายน้ำให้ความช่วยเหลือผู้ประสบพิบัติภัย  รวม  4,580,088 ลิตร</a:t>
          </a:r>
        </a:p>
      </dgm:t>
    </dgm:pt>
    <dgm:pt modelId="{FF0C1A8A-DE39-44D9-992B-8A22ED544CDA}" type="parTrans" cxnId="{FFD68B56-7D78-493B-9169-1257B90ACA55}">
      <dgm:prSet/>
      <dgm:spPr/>
      <dgm:t>
        <a:bodyPr/>
        <a:lstStyle/>
        <a:p>
          <a:endParaRPr lang="th-TH" sz="2000"/>
        </a:p>
      </dgm:t>
    </dgm:pt>
    <dgm:pt modelId="{6AAC296E-C2C7-4CDF-B758-A1A3AE4A3ED4}" type="sibTrans" cxnId="{FFD68B56-7D78-493B-9169-1257B90ACA55}">
      <dgm:prSet/>
      <dgm:spPr/>
      <dgm:t>
        <a:bodyPr/>
        <a:lstStyle/>
        <a:p>
          <a:endParaRPr lang="th-TH" sz="2000"/>
        </a:p>
      </dgm:t>
    </dgm:pt>
    <dgm:pt modelId="{6C007E51-7ED9-483F-8281-24C96C41E597}">
      <dgm:prSet phldrT="[ข้อความ]" custT="1"/>
      <dgm:spPr/>
      <dgm:t>
        <a:bodyPr/>
        <a:lstStyle/>
        <a:p>
          <a:r>
            <a:rPr lang="th-TH" sz="2800" b="1" dirty="0" smtClean="0">
              <a:latin typeface="TH SarabunPSK"/>
              <a:cs typeface="TH SarabunPSK"/>
            </a:rPr>
            <a:t>กรมฝนหลวงและการบินเกษตร</a:t>
          </a:r>
        </a:p>
        <a:p>
          <a:r>
            <a:rPr lang="th-TH" sz="2000" dirty="0" smtClean="0">
              <a:latin typeface="TH SarabunPSK"/>
              <a:cs typeface="TH SarabunPSK"/>
            </a:rPr>
            <a:t>เริ่มปฏิบัติการฝนหลวงตั้งแต่ 1 มีนาคม- 27เมษายน 2561 ขึ้นปฏิบัติงานจำนวน 844 เที่ยวบิน </a:t>
          </a:r>
        </a:p>
        <a:p>
          <a:r>
            <a:rPr lang="th-TH" sz="2000" dirty="0" smtClean="0">
              <a:latin typeface="TH SarabunPSK"/>
              <a:cs typeface="TH SarabunPSK"/>
            </a:rPr>
            <a:t>โดยปริมาณการใช้สานฝนหลวง 655.38 ตัน จังหวัดที่มีรายงานฝนตกรวม 42 จังหวัด</a:t>
          </a:r>
          <a:endParaRPr lang="th-TH" sz="1600" dirty="0" smtClean="0">
            <a:latin typeface="TH SarabunPSK"/>
            <a:cs typeface="TH SarabunPSK"/>
          </a:endParaRPr>
        </a:p>
      </dgm:t>
    </dgm:pt>
    <dgm:pt modelId="{4482D43C-A868-4696-87E0-03E7FB7CBCDC}" type="parTrans" cxnId="{B3CB4782-6296-4EC6-AEAE-F9FDFCD2B637}">
      <dgm:prSet/>
      <dgm:spPr/>
      <dgm:t>
        <a:bodyPr/>
        <a:lstStyle/>
        <a:p>
          <a:endParaRPr lang="th-TH" sz="2000"/>
        </a:p>
      </dgm:t>
    </dgm:pt>
    <dgm:pt modelId="{1EED06C0-C047-47ED-AFA4-8BB344EEF0BC}" type="sibTrans" cxnId="{B3CB4782-6296-4EC6-AEAE-F9FDFCD2B637}">
      <dgm:prSet/>
      <dgm:spPr/>
      <dgm:t>
        <a:bodyPr/>
        <a:lstStyle/>
        <a:p>
          <a:endParaRPr lang="th-TH" sz="2000"/>
        </a:p>
      </dgm:t>
    </dgm:pt>
    <dgm:pt modelId="{3A0BAC7E-30B0-46F6-877E-11C40971FFFB}" type="pres">
      <dgm:prSet presAssocID="{F1A8B81E-F733-48C5-84F5-B5F5B3DC57C3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BBE090-D716-45AD-BE1D-709A99334180}" type="pres">
      <dgm:prSet presAssocID="{92FEC5E0-65FE-41EA-BBAF-681099C65622}" presName="comp" presStyleCnt="0"/>
      <dgm:spPr/>
    </dgm:pt>
    <dgm:pt modelId="{67743ABA-4678-43F4-A51C-428B9EE9AC9E}" type="pres">
      <dgm:prSet presAssocID="{92FEC5E0-65FE-41EA-BBAF-681099C65622}" presName="box" presStyleLbl="node1" presStyleIdx="0" presStyleCnt="4" custScaleY="65680" custLinFactNeighborX="-8333"/>
      <dgm:spPr/>
      <dgm:t>
        <a:bodyPr/>
        <a:lstStyle/>
        <a:p>
          <a:endParaRPr lang="th-TH"/>
        </a:p>
      </dgm:t>
    </dgm:pt>
    <dgm:pt modelId="{C63B221F-5D8B-49AD-B303-FF0FCD0329BF}" type="pres">
      <dgm:prSet presAssocID="{92FEC5E0-65FE-41EA-BBAF-681099C65622}" presName="img" presStyleLbl="fgImgPlace1" presStyleIdx="0" presStyleCnt="4" custScaleX="55537" custScaleY="94820" custLinFactNeighborX="-7552" custLinFactNeighborY="1090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7189E691-F000-48F8-84DA-19FF91F7104F}" type="pres">
      <dgm:prSet presAssocID="{92FEC5E0-65FE-41EA-BBAF-681099C65622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976C300-FC6A-4CE1-A5F2-F401E7626FDF}" type="pres">
      <dgm:prSet presAssocID="{56077538-160D-4F37-B1BF-2B8B1C3077B3}" presName="spacer" presStyleCnt="0"/>
      <dgm:spPr/>
    </dgm:pt>
    <dgm:pt modelId="{BB87D3BA-6131-4A41-8F1C-DFDE00A941F7}" type="pres">
      <dgm:prSet presAssocID="{A6A49091-2135-4BA2-BED1-768DBD5780FC}" presName="comp" presStyleCnt="0"/>
      <dgm:spPr/>
    </dgm:pt>
    <dgm:pt modelId="{BD74CD68-9D18-4968-929E-2AB3CC5611FE}" type="pres">
      <dgm:prSet presAssocID="{A6A49091-2135-4BA2-BED1-768DBD5780FC}" presName="box" presStyleLbl="node1" presStyleIdx="1" presStyleCnt="4" custScaleY="67267"/>
      <dgm:spPr/>
      <dgm:t>
        <a:bodyPr/>
        <a:lstStyle/>
        <a:p>
          <a:endParaRPr lang="th-TH"/>
        </a:p>
      </dgm:t>
    </dgm:pt>
    <dgm:pt modelId="{8E04833F-C6EB-4373-9E47-804C2488B820}" type="pres">
      <dgm:prSet presAssocID="{A6A49091-2135-4BA2-BED1-768DBD5780FC}" presName="img" presStyleLbl="fgImgPlace1" presStyleIdx="1" presStyleCnt="4" custScaleX="55172" custScaleY="73083" custLinFactNeighborX="-3385" custLinFactNeighborY="820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</dgm:pt>
    <dgm:pt modelId="{EF8C6650-770C-4A58-A82A-0B2ABA6FE71A}" type="pres">
      <dgm:prSet presAssocID="{A6A49091-2135-4BA2-BED1-768DBD5780FC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D61BBDD-E8DA-4EA5-94EB-33208F6DA7E4}" type="pres">
      <dgm:prSet presAssocID="{11E4F923-B6E0-4695-B256-5ECD1C9EA4D2}" presName="spacer" presStyleCnt="0"/>
      <dgm:spPr/>
    </dgm:pt>
    <dgm:pt modelId="{F6F38D51-4133-4C68-B63E-5A75020550B7}" type="pres">
      <dgm:prSet presAssocID="{D8E0C79B-3836-4E62-AF61-440179C9624C}" presName="comp" presStyleCnt="0"/>
      <dgm:spPr/>
    </dgm:pt>
    <dgm:pt modelId="{F243A275-5431-43E4-A165-A88C12266DCA}" type="pres">
      <dgm:prSet presAssocID="{D8E0C79B-3836-4E62-AF61-440179C9624C}" presName="box" presStyleLbl="node1" presStyleIdx="2" presStyleCnt="4" custScaleY="124272"/>
      <dgm:spPr/>
      <dgm:t>
        <a:bodyPr/>
        <a:lstStyle/>
        <a:p>
          <a:endParaRPr lang="th-TH"/>
        </a:p>
      </dgm:t>
    </dgm:pt>
    <dgm:pt modelId="{52348841-668B-4C2F-9745-1C2B31998DB2}" type="pres">
      <dgm:prSet presAssocID="{D8E0C79B-3836-4E62-AF61-440179C9624C}" presName="img" presStyleLbl="fgImgPlace1" presStyleIdx="2" presStyleCnt="4" custScaleX="80536" custScaleY="112853" custLinFactNeighborX="-3385" custLinFactNeighborY="1025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</dgm:pt>
    <dgm:pt modelId="{331B3936-ECD1-46F9-9949-8149C6A1E890}" type="pres">
      <dgm:prSet presAssocID="{D8E0C79B-3836-4E62-AF61-440179C9624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4487344-3339-4DF8-9C60-383D6AB46EEC}" type="pres">
      <dgm:prSet presAssocID="{6AAC296E-C2C7-4CDF-B758-A1A3AE4A3ED4}" presName="spacer" presStyleCnt="0"/>
      <dgm:spPr/>
    </dgm:pt>
    <dgm:pt modelId="{DB67458E-FA06-4933-9869-BA6838020D4B}" type="pres">
      <dgm:prSet presAssocID="{6C007E51-7ED9-483F-8281-24C96C41E597}" presName="comp" presStyleCnt="0"/>
      <dgm:spPr/>
    </dgm:pt>
    <dgm:pt modelId="{323697C5-FC8E-452B-8C97-AF5A1B8EA2D3}" type="pres">
      <dgm:prSet presAssocID="{6C007E51-7ED9-483F-8281-24C96C41E597}" presName="box" presStyleLbl="node1" presStyleIdx="3" presStyleCnt="4" custScaleY="78038" custLinFactNeighborY="-2029"/>
      <dgm:spPr/>
      <dgm:t>
        <a:bodyPr/>
        <a:lstStyle/>
        <a:p>
          <a:endParaRPr lang="th-TH"/>
        </a:p>
      </dgm:t>
    </dgm:pt>
    <dgm:pt modelId="{AC86B44C-44ED-4246-ACD2-9DAE3B518272}" type="pres">
      <dgm:prSet presAssocID="{6C007E51-7ED9-483F-8281-24C96C41E597}" presName="img" presStyleLbl="fgImgPlace1" presStyleIdx="3" presStyleCnt="4" custScaleX="73766" custScaleY="73766"/>
      <dgm:spPr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</dgm:spPr>
    </dgm:pt>
    <dgm:pt modelId="{7448C4A4-B2D7-4973-9640-7D61C2D80380}" type="pres">
      <dgm:prSet presAssocID="{6C007E51-7ED9-483F-8281-24C96C41E59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8323202D-D1EE-BE42-9393-1327D22490DA}" type="presOf" srcId="{A6A49091-2135-4BA2-BED1-768DBD5780FC}" destId="{BD74CD68-9D18-4968-929E-2AB3CC5611FE}" srcOrd="0" destOrd="0" presId="urn:microsoft.com/office/officeart/2005/8/layout/vList4#2"/>
    <dgm:cxn modelId="{7D027968-0DA0-0745-9CA8-C5D9FAA374C2}" type="presOf" srcId="{92FEC5E0-65FE-41EA-BBAF-681099C65622}" destId="{7189E691-F000-48F8-84DA-19FF91F7104F}" srcOrd="1" destOrd="0" presId="urn:microsoft.com/office/officeart/2005/8/layout/vList4#2"/>
    <dgm:cxn modelId="{B4AF6B2D-2F10-984B-90F8-6DB275B07CCE}" type="presOf" srcId="{6C007E51-7ED9-483F-8281-24C96C41E597}" destId="{323697C5-FC8E-452B-8C97-AF5A1B8EA2D3}" srcOrd="0" destOrd="0" presId="urn:microsoft.com/office/officeart/2005/8/layout/vList4#2"/>
    <dgm:cxn modelId="{C305893A-8B81-4A5B-B92E-E8326EECF696}" srcId="{F1A8B81E-F733-48C5-84F5-B5F5B3DC57C3}" destId="{92FEC5E0-65FE-41EA-BBAF-681099C65622}" srcOrd="0" destOrd="0" parTransId="{D9B9B05E-4347-484A-9005-ECA0A20454BD}" sibTransId="{56077538-160D-4F37-B1BF-2B8B1C3077B3}"/>
    <dgm:cxn modelId="{3416D0E3-F253-0948-BA8D-83BE487D7897}" type="presOf" srcId="{6C007E51-7ED9-483F-8281-24C96C41E597}" destId="{7448C4A4-B2D7-4973-9640-7D61C2D80380}" srcOrd="1" destOrd="0" presId="urn:microsoft.com/office/officeart/2005/8/layout/vList4#2"/>
    <dgm:cxn modelId="{EA1BA66A-3547-304F-AC5F-65938FAECB08}" type="presOf" srcId="{D8E0C79B-3836-4E62-AF61-440179C9624C}" destId="{331B3936-ECD1-46F9-9949-8149C6A1E890}" srcOrd="1" destOrd="0" presId="urn:microsoft.com/office/officeart/2005/8/layout/vList4#2"/>
    <dgm:cxn modelId="{B3CB4782-6296-4EC6-AEAE-F9FDFCD2B637}" srcId="{F1A8B81E-F733-48C5-84F5-B5F5B3DC57C3}" destId="{6C007E51-7ED9-483F-8281-24C96C41E597}" srcOrd="3" destOrd="0" parTransId="{4482D43C-A868-4696-87E0-03E7FB7CBCDC}" sibTransId="{1EED06C0-C047-47ED-AFA4-8BB344EEF0BC}"/>
    <dgm:cxn modelId="{FFD68B56-7D78-493B-9169-1257B90ACA55}" srcId="{F1A8B81E-F733-48C5-84F5-B5F5B3DC57C3}" destId="{D8E0C79B-3836-4E62-AF61-440179C9624C}" srcOrd="2" destOrd="0" parTransId="{FF0C1A8A-DE39-44D9-992B-8A22ED544CDA}" sibTransId="{6AAC296E-C2C7-4CDF-B758-A1A3AE4A3ED4}"/>
    <dgm:cxn modelId="{0464CC4D-1952-1A40-B898-550E0DFDBE1E}" type="presOf" srcId="{D8E0C79B-3836-4E62-AF61-440179C9624C}" destId="{F243A275-5431-43E4-A165-A88C12266DCA}" srcOrd="0" destOrd="0" presId="urn:microsoft.com/office/officeart/2005/8/layout/vList4#2"/>
    <dgm:cxn modelId="{A1033553-5FC9-4026-A810-B61B05BF899D}" srcId="{F1A8B81E-F733-48C5-84F5-B5F5B3DC57C3}" destId="{A6A49091-2135-4BA2-BED1-768DBD5780FC}" srcOrd="1" destOrd="0" parTransId="{5EC6FC8F-B9B7-4957-A594-A2D80CE701B8}" sibTransId="{11E4F923-B6E0-4695-B256-5ECD1C9EA4D2}"/>
    <dgm:cxn modelId="{8AAF6A14-D51B-8E40-A907-79164C146BC9}" type="presOf" srcId="{F1A8B81E-F733-48C5-84F5-B5F5B3DC57C3}" destId="{3A0BAC7E-30B0-46F6-877E-11C40971FFFB}" srcOrd="0" destOrd="0" presId="urn:microsoft.com/office/officeart/2005/8/layout/vList4#2"/>
    <dgm:cxn modelId="{86657653-695F-0346-9FA5-0A79831F1657}" type="presOf" srcId="{A6A49091-2135-4BA2-BED1-768DBD5780FC}" destId="{EF8C6650-770C-4A58-A82A-0B2ABA6FE71A}" srcOrd="1" destOrd="0" presId="urn:microsoft.com/office/officeart/2005/8/layout/vList4#2"/>
    <dgm:cxn modelId="{FE3346BD-67FA-2746-8741-D22EC09B6663}" type="presOf" srcId="{92FEC5E0-65FE-41EA-BBAF-681099C65622}" destId="{67743ABA-4678-43F4-A51C-428B9EE9AC9E}" srcOrd="0" destOrd="0" presId="urn:microsoft.com/office/officeart/2005/8/layout/vList4#2"/>
    <dgm:cxn modelId="{739F47DB-FF0E-F348-97D3-27AD812AEC83}" type="presParOf" srcId="{3A0BAC7E-30B0-46F6-877E-11C40971FFFB}" destId="{5ABBE090-D716-45AD-BE1D-709A99334180}" srcOrd="0" destOrd="0" presId="urn:microsoft.com/office/officeart/2005/8/layout/vList4#2"/>
    <dgm:cxn modelId="{CB06276D-404A-5944-9533-C250F66B5033}" type="presParOf" srcId="{5ABBE090-D716-45AD-BE1D-709A99334180}" destId="{67743ABA-4678-43F4-A51C-428B9EE9AC9E}" srcOrd="0" destOrd="0" presId="urn:microsoft.com/office/officeart/2005/8/layout/vList4#2"/>
    <dgm:cxn modelId="{34828056-12C0-AB4D-A00F-5DD0B5888E03}" type="presParOf" srcId="{5ABBE090-D716-45AD-BE1D-709A99334180}" destId="{C63B221F-5D8B-49AD-B303-FF0FCD0329BF}" srcOrd="1" destOrd="0" presId="urn:microsoft.com/office/officeart/2005/8/layout/vList4#2"/>
    <dgm:cxn modelId="{83D57613-7AAE-FA40-A587-F731F77E4D7A}" type="presParOf" srcId="{5ABBE090-D716-45AD-BE1D-709A99334180}" destId="{7189E691-F000-48F8-84DA-19FF91F7104F}" srcOrd="2" destOrd="0" presId="urn:microsoft.com/office/officeart/2005/8/layout/vList4#2"/>
    <dgm:cxn modelId="{6118B24A-AFFB-8244-81DD-3B999821EC47}" type="presParOf" srcId="{3A0BAC7E-30B0-46F6-877E-11C40971FFFB}" destId="{9976C300-FC6A-4CE1-A5F2-F401E7626FDF}" srcOrd="1" destOrd="0" presId="urn:microsoft.com/office/officeart/2005/8/layout/vList4#2"/>
    <dgm:cxn modelId="{325E0F6A-8BFF-2144-819B-5D4F0F7D87B1}" type="presParOf" srcId="{3A0BAC7E-30B0-46F6-877E-11C40971FFFB}" destId="{BB87D3BA-6131-4A41-8F1C-DFDE00A941F7}" srcOrd="2" destOrd="0" presId="urn:microsoft.com/office/officeart/2005/8/layout/vList4#2"/>
    <dgm:cxn modelId="{080361D6-902F-DB42-A8DB-96816C5DF255}" type="presParOf" srcId="{BB87D3BA-6131-4A41-8F1C-DFDE00A941F7}" destId="{BD74CD68-9D18-4968-929E-2AB3CC5611FE}" srcOrd="0" destOrd="0" presId="urn:microsoft.com/office/officeart/2005/8/layout/vList4#2"/>
    <dgm:cxn modelId="{DAB11F84-7702-2545-8566-549276F9CBC8}" type="presParOf" srcId="{BB87D3BA-6131-4A41-8F1C-DFDE00A941F7}" destId="{8E04833F-C6EB-4373-9E47-804C2488B820}" srcOrd="1" destOrd="0" presId="urn:microsoft.com/office/officeart/2005/8/layout/vList4#2"/>
    <dgm:cxn modelId="{AF81A197-1F86-434C-82C0-C3207AF2D398}" type="presParOf" srcId="{BB87D3BA-6131-4A41-8F1C-DFDE00A941F7}" destId="{EF8C6650-770C-4A58-A82A-0B2ABA6FE71A}" srcOrd="2" destOrd="0" presId="urn:microsoft.com/office/officeart/2005/8/layout/vList4#2"/>
    <dgm:cxn modelId="{CC1D58DB-D490-BD4B-B664-10BC85FA7D56}" type="presParOf" srcId="{3A0BAC7E-30B0-46F6-877E-11C40971FFFB}" destId="{DD61BBDD-E8DA-4EA5-94EB-33208F6DA7E4}" srcOrd="3" destOrd="0" presId="urn:microsoft.com/office/officeart/2005/8/layout/vList4#2"/>
    <dgm:cxn modelId="{49BF879B-BA37-9C49-9899-30193FD4816E}" type="presParOf" srcId="{3A0BAC7E-30B0-46F6-877E-11C40971FFFB}" destId="{F6F38D51-4133-4C68-B63E-5A75020550B7}" srcOrd="4" destOrd="0" presId="urn:microsoft.com/office/officeart/2005/8/layout/vList4#2"/>
    <dgm:cxn modelId="{239584E1-22C7-2D48-B29E-E6E27AC6BA95}" type="presParOf" srcId="{F6F38D51-4133-4C68-B63E-5A75020550B7}" destId="{F243A275-5431-43E4-A165-A88C12266DCA}" srcOrd="0" destOrd="0" presId="urn:microsoft.com/office/officeart/2005/8/layout/vList4#2"/>
    <dgm:cxn modelId="{0FB28BF1-37C2-1F45-87D7-D65388350C30}" type="presParOf" srcId="{F6F38D51-4133-4C68-B63E-5A75020550B7}" destId="{52348841-668B-4C2F-9745-1C2B31998DB2}" srcOrd="1" destOrd="0" presId="urn:microsoft.com/office/officeart/2005/8/layout/vList4#2"/>
    <dgm:cxn modelId="{370EC61E-F368-C740-AC11-F77EEDD5A1EB}" type="presParOf" srcId="{F6F38D51-4133-4C68-B63E-5A75020550B7}" destId="{331B3936-ECD1-46F9-9949-8149C6A1E890}" srcOrd="2" destOrd="0" presId="urn:microsoft.com/office/officeart/2005/8/layout/vList4#2"/>
    <dgm:cxn modelId="{303F6C4E-3F8F-8843-95FB-2410E761D8A9}" type="presParOf" srcId="{3A0BAC7E-30B0-46F6-877E-11C40971FFFB}" destId="{64487344-3339-4DF8-9C60-383D6AB46EEC}" srcOrd="5" destOrd="0" presId="urn:microsoft.com/office/officeart/2005/8/layout/vList4#2"/>
    <dgm:cxn modelId="{9188D1FF-53AB-5644-9703-2CA30DA98357}" type="presParOf" srcId="{3A0BAC7E-30B0-46F6-877E-11C40971FFFB}" destId="{DB67458E-FA06-4933-9869-BA6838020D4B}" srcOrd="6" destOrd="0" presId="urn:microsoft.com/office/officeart/2005/8/layout/vList4#2"/>
    <dgm:cxn modelId="{19A2143A-8FC0-2649-8DED-542BF50CF1A9}" type="presParOf" srcId="{DB67458E-FA06-4933-9869-BA6838020D4B}" destId="{323697C5-FC8E-452B-8C97-AF5A1B8EA2D3}" srcOrd="0" destOrd="0" presId="urn:microsoft.com/office/officeart/2005/8/layout/vList4#2"/>
    <dgm:cxn modelId="{A6FFB484-A63E-0B48-9B9F-6C9DEFD83080}" type="presParOf" srcId="{DB67458E-FA06-4933-9869-BA6838020D4B}" destId="{AC86B44C-44ED-4246-ACD2-9DAE3B518272}" srcOrd="1" destOrd="0" presId="urn:microsoft.com/office/officeart/2005/8/layout/vList4#2"/>
    <dgm:cxn modelId="{ACA6BBF0-B02A-F04F-AD81-B80A86D6144A}" type="presParOf" srcId="{DB67458E-FA06-4933-9869-BA6838020D4B}" destId="{7448C4A4-B2D7-4973-9640-7D61C2D80380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203D5-BC0B-D64A-838F-9BA616813104}">
      <dsp:nvSpPr>
        <dsp:cNvPr id="0" name=""/>
        <dsp:cNvSpPr/>
      </dsp:nvSpPr>
      <dsp:spPr>
        <a:xfrm>
          <a:off x="0" y="0"/>
          <a:ext cx="4677841" cy="11678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ทั้งประเทศ</a:t>
          </a:r>
          <a:endParaRPr lang="en-US" sz="20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ข้าว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th-TH" sz="1800" kern="1200" dirty="0" smtClean="0">
              <a:latin typeface="TH SarabunPSK"/>
              <a:cs typeface="TH SarabunPSK"/>
            </a:rPr>
            <a:t>11.69 </a:t>
          </a:r>
          <a:r>
            <a:rPr lang="en-US" sz="1800" kern="1200" dirty="0" smtClean="0">
              <a:latin typeface="TH SarabunPSK"/>
              <a:cs typeface="TH SarabunPSK"/>
            </a:rPr>
            <a:t>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12.62  </a:t>
          </a:r>
          <a:r>
            <a:rPr lang="th-TH" sz="1800" kern="1200" dirty="0" smtClean="0">
              <a:latin typeface="TH SarabunPSK"/>
              <a:cs typeface="TH SarabunPSK"/>
            </a:rPr>
            <a:t>มากกว่าแผน  </a:t>
          </a:r>
          <a:r>
            <a:rPr lang="en-US" sz="1800" kern="1200" dirty="0" smtClean="0">
              <a:latin typeface="TH SarabunPSK"/>
              <a:cs typeface="TH SarabunPSK"/>
            </a:rPr>
            <a:t>1.00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พืชไร่</a:t>
          </a:r>
          <a:r>
            <a:rPr lang="en-US" sz="1800" kern="1200" dirty="0" smtClean="0">
              <a:latin typeface="TH SarabunPSK"/>
              <a:cs typeface="TH SarabunPSK"/>
            </a:rPr>
            <a:t>-</a:t>
          </a:r>
          <a:r>
            <a:rPr lang="th-TH" sz="1800" kern="1200" dirty="0" smtClean="0">
              <a:latin typeface="TH SarabunPSK"/>
              <a:cs typeface="TH SarabunPSK"/>
            </a:rPr>
            <a:t>พืชผัก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en-US" sz="1800" kern="1200" dirty="0" smtClean="0">
              <a:latin typeface="TH SarabunPSK"/>
              <a:cs typeface="TH SarabunPSK"/>
            </a:rPr>
            <a:t>2.90 , 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2.50 </a:t>
          </a:r>
          <a:r>
            <a:rPr lang="th-TH" sz="1800" kern="1200" dirty="0" smtClean="0">
              <a:latin typeface="TH SarabunPSK"/>
              <a:cs typeface="TH SarabunPSK"/>
            </a:rPr>
            <a:t>น้อยกว่าแผน </a:t>
          </a:r>
          <a:r>
            <a:rPr lang="en-US" sz="1800" kern="1200" dirty="0" smtClean="0">
              <a:latin typeface="TH SarabunPSK"/>
              <a:cs typeface="TH SarabunPSK"/>
            </a:rPr>
            <a:t>0.4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1059054" y="0"/>
        <a:ext cx="3618786" cy="1167885"/>
      </dsp:txXfrm>
    </dsp:sp>
    <dsp:sp modelId="{C6572AAF-C62A-DD46-8BB6-08CB4505254A}">
      <dsp:nvSpPr>
        <dsp:cNvPr id="0" name=""/>
        <dsp:cNvSpPr/>
      </dsp:nvSpPr>
      <dsp:spPr>
        <a:xfrm>
          <a:off x="123486" y="89996"/>
          <a:ext cx="935568" cy="9878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AF8E18-224B-C24A-BC70-2254C10B9416}">
      <dsp:nvSpPr>
        <dsp:cNvPr id="0" name=""/>
        <dsp:cNvSpPr/>
      </dsp:nvSpPr>
      <dsp:spPr>
        <a:xfrm>
          <a:off x="0" y="1291372"/>
          <a:ext cx="4677841" cy="11865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9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ลุ่มน้ำเจ้าพระยา</a:t>
          </a:r>
          <a:endParaRPr lang="en-US" sz="20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ข้าว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en-US" sz="1800" kern="1200" dirty="0" smtClean="0">
              <a:latin typeface="TH SarabunPSK"/>
              <a:cs typeface="TH SarabunPSK"/>
            </a:rPr>
            <a:t>7</a:t>
          </a:r>
          <a:r>
            <a:rPr lang="th-TH" sz="1800" kern="1200" dirty="0" smtClean="0">
              <a:latin typeface="TH SarabunPSK"/>
              <a:cs typeface="TH SarabunPSK"/>
            </a:rPr>
            <a:t>.</a:t>
          </a:r>
          <a:r>
            <a:rPr lang="en-US" sz="1800" kern="1200" dirty="0" smtClean="0">
              <a:latin typeface="TH SarabunPSK"/>
              <a:cs typeface="TH SarabunPSK"/>
            </a:rPr>
            <a:t>0</a:t>
          </a:r>
          <a:r>
            <a:rPr lang="th-TH" sz="1800" kern="1200" dirty="0" smtClean="0">
              <a:latin typeface="TH SarabunPSK"/>
              <a:cs typeface="TH SarabunPSK"/>
            </a:rPr>
            <a:t>6 </a:t>
          </a:r>
          <a:r>
            <a:rPr lang="en-US" sz="1800" kern="1200" dirty="0" smtClean="0">
              <a:latin typeface="TH SarabunPSK"/>
              <a:cs typeface="TH SarabunPSK"/>
            </a:rPr>
            <a:t>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7.86  </a:t>
          </a:r>
          <a:r>
            <a:rPr lang="th-TH" sz="1800" kern="1200" dirty="0" smtClean="0">
              <a:latin typeface="TH SarabunPSK"/>
              <a:cs typeface="TH SarabunPSK"/>
            </a:rPr>
            <a:t>มากกว่าแผน </a:t>
          </a:r>
          <a:r>
            <a:rPr lang="en-US" sz="1800" kern="1200" dirty="0" smtClean="0">
              <a:latin typeface="TH SarabunPSK"/>
              <a:cs typeface="TH SarabunPSK"/>
            </a:rPr>
            <a:t>0.08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พืชไร่</a:t>
          </a:r>
          <a:r>
            <a:rPr lang="en-US" sz="1800" kern="1200" dirty="0" smtClean="0">
              <a:latin typeface="TH SarabunPSK"/>
              <a:cs typeface="TH SarabunPSK"/>
            </a:rPr>
            <a:t>-</a:t>
          </a:r>
          <a:r>
            <a:rPr lang="th-TH" sz="1800" kern="1200" dirty="0" smtClean="0">
              <a:latin typeface="TH SarabunPSK"/>
              <a:cs typeface="TH SarabunPSK"/>
            </a:rPr>
            <a:t>พืชผัก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en-US" sz="1800" kern="1200" dirty="0" smtClean="0">
              <a:latin typeface="TH SarabunPSK"/>
              <a:cs typeface="TH SarabunPSK"/>
            </a:rPr>
            <a:t>0.70 ,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0.78 </a:t>
          </a:r>
          <a:r>
            <a:rPr lang="th-TH" sz="1800" kern="1200" dirty="0" smtClean="0">
              <a:latin typeface="TH SarabunPSK"/>
              <a:cs typeface="TH SarabunPSK"/>
            </a:rPr>
            <a:t>มากกว่าแผน </a:t>
          </a:r>
          <a:r>
            <a:rPr lang="en-US" sz="1800" kern="1200" dirty="0" smtClean="0">
              <a:latin typeface="TH SarabunPSK"/>
              <a:cs typeface="TH SarabunPSK"/>
            </a:rPr>
            <a:t>0.08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1059054" y="1291372"/>
        <a:ext cx="3618786" cy="1186594"/>
      </dsp:txXfrm>
    </dsp:sp>
    <dsp:sp modelId="{038ABE8C-6C45-894C-BC15-DDC80DBDF5C2}">
      <dsp:nvSpPr>
        <dsp:cNvPr id="0" name=""/>
        <dsp:cNvSpPr/>
      </dsp:nvSpPr>
      <dsp:spPr>
        <a:xfrm>
          <a:off x="123486" y="1390723"/>
          <a:ext cx="935568" cy="9878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0B8D4A-FF3A-5746-9392-87F84964D5FF}">
      <dsp:nvSpPr>
        <dsp:cNvPr id="0" name=""/>
        <dsp:cNvSpPr/>
      </dsp:nvSpPr>
      <dsp:spPr>
        <a:xfrm>
          <a:off x="0" y="2601452"/>
          <a:ext cx="4677841" cy="10325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7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ลุ่มน้ำแม่กลอง</a:t>
          </a:r>
          <a:endParaRPr lang="en-US" sz="20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ข้าว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th-TH" sz="1800" kern="1200" dirty="0" smtClean="0">
              <a:latin typeface="TH SarabunPSK"/>
              <a:cs typeface="TH SarabunPSK"/>
            </a:rPr>
            <a:t>0.95 </a:t>
          </a:r>
          <a:r>
            <a:rPr lang="en-US" sz="1800" kern="1200" dirty="0" smtClean="0">
              <a:latin typeface="TH SarabunPSK"/>
              <a:cs typeface="TH SarabunPSK"/>
            </a:rPr>
            <a:t>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0.83 </a:t>
          </a:r>
          <a:r>
            <a:rPr lang="th-TH" sz="1800" kern="1200" dirty="0" smtClean="0">
              <a:latin typeface="TH SarabunPSK"/>
              <a:cs typeface="TH SarabunPSK"/>
            </a:rPr>
            <a:t>น้อยกว่าแผน </a:t>
          </a:r>
          <a:r>
            <a:rPr lang="en-US" sz="1800" kern="1200" dirty="0" smtClean="0">
              <a:latin typeface="TH SarabunPSK"/>
              <a:cs typeface="TH SarabunPSK"/>
            </a:rPr>
            <a:t>0.12 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พืชไร่</a:t>
          </a:r>
          <a:r>
            <a:rPr lang="en-US" sz="1800" kern="1200" dirty="0" smtClean="0">
              <a:latin typeface="TH SarabunPSK"/>
              <a:cs typeface="TH SarabunPSK"/>
            </a:rPr>
            <a:t>-</a:t>
          </a:r>
          <a:r>
            <a:rPr lang="th-TH" sz="1800" kern="1200" dirty="0" smtClean="0">
              <a:latin typeface="TH SarabunPSK"/>
              <a:cs typeface="TH SarabunPSK"/>
            </a:rPr>
            <a:t>พืชผัก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en-US" sz="1800" kern="1200" dirty="0" smtClean="0">
              <a:latin typeface="TH SarabunPSK"/>
              <a:cs typeface="TH SarabunPSK"/>
            </a:rPr>
            <a:t>0.34 ,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0.24 </a:t>
          </a:r>
          <a:r>
            <a:rPr lang="th-TH" sz="1800" kern="1200" dirty="0" smtClean="0">
              <a:latin typeface="TH SarabunPSK"/>
              <a:cs typeface="TH SarabunPSK"/>
            </a:rPr>
            <a:t>น้อยกว่าแผน </a:t>
          </a:r>
          <a:r>
            <a:rPr lang="en-US" sz="1800" kern="1200" dirty="0" smtClean="0">
              <a:latin typeface="TH SarabunPSK"/>
              <a:cs typeface="TH SarabunPSK"/>
            </a:rPr>
            <a:t>0.01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1059054" y="2601452"/>
        <a:ext cx="3618786" cy="1032507"/>
      </dsp:txXfrm>
    </dsp:sp>
    <dsp:sp modelId="{67714C0F-9D08-5149-B907-174BCCAAC3EA}">
      <dsp:nvSpPr>
        <dsp:cNvPr id="0" name=""/>
        <dsp:cNvSpPr/>
      </dsp:nvSpPr>
      <dsp:spPr>
        <a:xfrm>
          <a:off x="123486" y="2623760"/>
          <a:ext cx="935568" cy="9878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8573F9-AD56-F242-BF46-40F75ECF73A6}">
      <dsp:nvSpPr>
        <dsp:cNvPr id="0" name=""/>
        <dsp:cNvSpPr/>
      </dsp:nvSpPr>
      <dsp:spPr>
        <a:xfrm>
          <a:off x="0" y="3757446"/>
          <a:ext cx="4677841" cy="11695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300" kern="1200" dirty="0" smtClean="0">
              <a:latin typeface="TH SarabunPSK"/>
              <a:cs typeface="TH SarabunPSK"/>
            </a:rPr>
            <a:t>ลุ่มน้ำชี</a:t>
          </a:r>
          <a:r>
            <a:rPr lang="en-US" sz="2300" kern="1200" dirty="0" smtClean="0">
              <a:latin typeface="TH SarabunPSK"/>
              <a:cs typeface="TH SarabunPSK"/>
            </a:rPr>
            <a:t>-</a:t>
          </a:r>
          <a:r>
            <a:rPr lang="th-TH" sz="2300" kern="1200" dirty="0" smtClean="0">
              <a:latin typeface="TH SarabunPSK"/>
              <a:cs typeface="TH SarabunPSK"/>
            </a:rPr>
            <a:t>มูล</a:t>
          </a:r>
          <a:endParaRPr lang="en-US" sz="23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ข้าว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</a:t>
          </a:r>
          <a:r>
            <a:rPr lang="en-US" sz="1800" kern="1200" dirty="0" smtClean="0">
              <a:latin typeface="TH SarabunPSK"/>
              <a:cs typeface="TH SarabunPSK"/>
            </a:rPr>
            <a:t> 1.80 ,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1.86 </a:t>
          </a:r>
          <a:r>
            <a:rPr lang="th-TH" sz="1800" kern="1200" dirty="0" smtClean="0">
              <a:latin typeface="TH SarabunPSK"/>
              <a:cs typeface="TH SarabunPSK"/>
            </a:rPr>
            <a:t>มากกว่่าแผน </a:t>
          </a:r>
          <a:r>
            <a:rPr lang="en-US" sz="1800" kern="1200" dirty="0" smtClean="0">
              <a:latin typeface="TH SarabunPSK"/>
              <a:cs typeface="TH SarabunPSK"/>
            </a:rPr>
            <a:t>0.06 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พืชไร่</a:t>
          </a:r>
          <a:r>
            <a:rPr lang="en-US" sz="1800" kern="1200" dirty="0" smtClean="0">
              <a:latin typeface="TH SarabunPSK"/>
              <a:cs typeface="TH SarabunPSK"/>
            </a:rPr>
            <a:t>-</a:t>
          </a:r>
          <a:r>
            <a:rPr lang="th-TH" sz="1800" kern="1200" dirty="0" smtClean="0">
              <a:latin typeface="TH SarabunPSK"/>
              <a:cs typeface="TH SarabunPSK"/>
            </a:rPr>
            <a:t>พืชผัก</a:t>
          </a:r>
          <a:r>
            <a:rPr lang="en-US" sz="1800" kern="1200" dirty="0" smtClean="0">
              <a:latin typeface="TH SarabunPSK"/>
              <a:cs typeface="TH SarabunPSK"/>
            </a:rPr>
            <a:t>: </a:t>
          </a:r>
          <a:r>
            <a:rPr lang="th-TH" sz="1800" kern="1200" dirty="0" smtClean="0">
              <a:latin typeface="TH SarabunPSK"/>
              <a:cs typeface="TH SarabunPSK"/>
            </a:rPr>
            <a:t>แผน </a:t>
          </a:r>
          <a:r>
            <a:rPr lang="en-US" sz="1800" kern="1200" dirty="0" smtClean="0">
              <a:latin typeface="TH SarabunPSK"/>
              <a:cs typeface="TH SarabunPSK"/>
            </a:rPr>
            <a:t>0.68 ,</a:t>
          </a:r>
          <a:r>
            <a:rPr lang="th-TH" sz="1800" kern="1200" dirty="0" smtClean="0">
              <a:latin typeface="TH SarabunPSK"/>
              <a:cs typeface="TH SarabunPSK"/>
            </a:rPr>
            <a:t>ผล </a:t>
          </a:r>
          <a:r>
            <a:rPr lang="en-US" sz="1800" kern="1200" dirty="0" smtClean="0">
              <a:latin typeface="TH SarabunPSK"/>
              <a:cs typeface="TH SarabunPSK"/>
            </a:rPr>
            <a:t>0.50 </a:t>
          </a:r>
          <a:r>
            <a:rPr lang="th-TH" sz="1800" kern="1200" dirty="0" smtClean="0">
              <a:latin typeface="TH SarabunPSK"/>
              <a:cs typeface="TH SarabunPSK"/>
            </a:rPr>
            <a:t>น้อยกว่าแผน </a:t>
          </a:r>
          <a:r>
            <a:rPr lang="en-US" sz="1800" kern="1200" dirty="0" smtClean="0">
              <a:latin typeface="TH SarabunPSK"/>
              <a:cs typeface="TH SarabunPSK"/>
            </a:rPr>
            <a:t>0.18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1059054" y="3757446"/>
        <a:ext cx="3618786" cy="1169503"/>
      </dsp:txXfrm>
    </dsp:sp>
    <dsp:sp modelId="{07FD021E-A40D-944C-B603-C74CFA87EF0F}">
      <dsp:nvSpPr>
        <dsp:cNvPr id="0" name=""/>
        <dsp:cNvSpPr/>
      </dsp:nvSpPr>
      <dsp:spPr>
        <a:xfrm>
          <a:off x="123486" y="3848252"/>
          <a:ext cx="935568" cy="98789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203D5-BC0B-D64A-838F-9BA616813104}">
      <dsp:nvSpPr>
        <dsp:cNvPr id="0" name=""/>
        <dsp:cNvSpPr/>
      </dsp:nvSpPr>
      <dsp:spPr>
        <a:xfrm>
          <a:off x="0" y="0"/>
          <a:ext cx="3783258" cy="21031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ทั้งประเทศ</a:t>
          </a:r>
          <a:endParaRPr lang="en-US" sz="20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b="0" kern="1200" dirty="0" smtClean="0">
              <a:latin typeface="TH SarabunPSK"/>
              <a:cs typeface="TH SarabunPSK"/>
            </a:rPr>
            <a:t>แผนการจัดสรรน้ำ</a:t>
          </a:r>
          <a:r>
            <a:rPr lang="th-TH" sz="1800" b="1" kern="1200" dirty="0" smtClean="0">
              <a:latin typeface="TH SarabunPSK"/>
              <a:cs typeface="TH SarabunPSK"/>
            </a:rPr>
            <a:t> </a:t>
          </a:r>
          <a:r>
            <a:rPr lang="en-US" sz="1800" b="1" kern="1200" dirty="0" smtClean="0">
              <a:latin typeface="TH SarabunPSK"/>
              <a:cs typeface="TH SarabunPSK"/>
            </a:rPr>
            <a:t>25,067 </a:t>
          </a:r>
          <a:r>
            <a:rPr lang="th-TH" sz="1800" kern="1200" dirty="0" smtClean="0">
              <a:latin typeface="TH SarabunPSK"/>
              <a:cs typeface="TH SarabunPSK"/>
            </a:rPr>
            <a:t> ล้าน ลบ.ม.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ผลการจัดสรรน้ำ  </a:t>
          </a:r>
          <a:r>
            <a:rPr lang="en-US" sz="1800" b="1" kern="1200" dirty="0" smtClean="0">
              <a:latin typeface="TH SarabunPSK"/>
              <a:cs typeface="TH SarabunPSK"/>
            </a:rPr>
            <a:t>23,585 </a:t>
          </a:r>
          <a:r>
            <a:rPr lang="th-TH" sz="1800" kern="1200" dirty="0" smtClean="0">
              <a:latin typeface="TH SarabunPSK"/>
              <a:cs typeface="TH SarabunPSK"/>
            </a:rPr>
            <a:t>ล้าน ลบ.ม.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(คิดเป็น </a:t>
          </a:r>
          <a:r>
            <a:rPr lang="en-US" sz="1800" kern="1200" dirty="0" smtClean="0">
              <a:latin typeface="TH SarabunPSK"/>
              <a:cs typeface="TH SarabunPSK"/>
            </a:rPr>
            <a:t>94 %</a:t>
          </a:r>
          <a:r>
            <a:rPr lang="th-TH" sz="1800" kern="1200" dirty="0" smtClean="0">
              <a:latin typeface="TH SarabunPSK"/>
              <a:cs typeface="TH SarabunPSK"/>
            </a:rPr>
            <a:t>)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966969" y="0"/>
        <a:ext cx="2816288" cy="2103182"/>
      </dsp:txXfrm>
    </dsp:sp>
    <dsp:sp modelId="{C6572AAF-C62A-DD46-8BB6-08CB4505254A}">
      <dsp:nvSpPr>
        <dsp:cNvPr id="0" name=""/>
        <dsp:cNvSpPr/>
      </dsp:nvSpPr>
      <dsp:spPr>
        <a:xfrm>
          <a:off x="56040" y="199280"/>
          <a:ext cx="778072" cy="16825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AF8E18-224B-C24A-BC70-2254C10B9416}">
      <dsp:nvSpPr>
        <dsp:cNvPr id="0" name=""/>
        <dsp:cNvSpPr/>
      </dsp:nvSpPr>
      <dsp:spPr>
        <a:xfrm>
          <a:off x="0" y="2313500"/>
          <a:ext cx="3783258" cy="21031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306247"/>
                <a:satOff val="-4392"/>
                <a:lumOff val="25615"/>
                <a:alphaOff val="0"/>
                <a:shade val="51000"/>
                <a:satMod val="130000"/>
              </a:schemeClr>
            </a:gs>
            <a:gs pos="80000">
              <a:schemeClr val="accent1">
                <a:shade val="80000"/>
                <a:hueOff val="306247"/>
                <a:satOff val="-4392"/>
                <a:lumOff val="25615"/>
                <a:alphaOff val="0"/>
                <a:shade val="93000"/>
                <a:satMod val="130000"/>
              </a:schemeClr>
            </a:gs>
            <a:gs pos="100000">
              <a:schemeClr val="accent1">
                <a:shade val="80000"/>
                <a:hueOff val="306247"/>
                <a:satOff val="-4392"/>
                <a:lumOff val="256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ลุ่มน้ำเจ้าพระยา</a:t>
          </a:r>
          <a:endParaRPr lang="en-US" sz="20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แผนการจัดสรรน้ำ  </a:t>
          </a:r>
          <a:r>
            <a:rPr lang="en-US" sz="1800" kern="1200" dirty="0" smtClean="0">
              <a:latin typeface="TH SarabunPSK"/>
              <a:cs typeface="TH SarabunPSK"/>
            </a:rPr>
            <a:t>7,700 </a:t>
          </a:r>
          <a:r>
            <a:rPr lang="th-TH" sz="1800" kern="1200" dirty="0" smtClean="0">
              <a:latin typeface="TH SarabunPSK"/>
              <a:cs typeface="TH SarabunPSK"/>
            </a:rPr>
            <a:t>ล้าน ลบ.ม.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dirty="0" smtClean="0">
              <a:latin typeface="TH SarabunPSK"/>
              <a:cs typeface="TH SarabunPSK"/>
            </a:rPr>
            <a:t>ผลการจัดสรรน้ำ  </a:t>
          </a:r>
          <a:r>
            <a:rPr lang="en-US" sz="1800" b="1" kern="1200" dirty="0" smtClean="0">
              <a:latin typeface="TH SarabunPSK"/>
              <a:cs typeface="TH SarabunPSK"/>
            </a:rPr>
            <a:t>8,099 </a:t>
          </a:r>
          <a:r>
            <a:rPr lang="th-TH" sz="1800" b="1" kern="1200" dirty="0" smtClean="0">
              <a:latin typeface="TH SarabunPSK"/>
              <a:cs typeface="TH SarabunPSK"/>
            </a:rPr>
            <a:t>ล้าน ลบ.ม.</a:t>
          </a:r>
          <a:endParaRPr lang="en-US" sz="1800" kern="1200" dirty="0">
            <a:latin typeface="TH SarabunPSK"/>
            <a:cs typeface="TH SarabunPSK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1800" kern="1200" smtClean="0">
              <a:latin typeface="TH SarabunPSK"/>
              <a:cs typeface="TH SarabunPSK"/>
            </a:rPr>
            <a:t>(คิดเป็น  </a:t>
          </a:r>
          <a:r>
            <a:rPr lang="en-US" sz="1800" kern="1200" smtClean="0">
              <a:latin typeface="TH SarabunPSK"/>
              <a:cs typeface="TH SarabunPSK"/>
            </a:rPr>
            <a:t>105 %</a:t>
          </a:r>
          <a:r>
            <a:rPr lang="th-TH" sz="1800" kern="1200" smtClean="0">
              <a:latin typeface="TH SarabunPSK"/>
              <a:cs typeface="TH SarabunPSK"/>
            </a:rPr>
            <a:t>)</a:t>
          </a:r>
          <a:endParaRPr lang="en-US" sz="1800" kern="1200" dirty="0">
            <a:latin typeface="TH SarabunPSK"/>
            <a:cs typeface="TH SarabunPSK"/>
          </a:endParaRPr>
        </a:p>
      </dsp:txBody>
      <dsp:txXfrm>
        <a:off x="966969" y="2313500"/>
        <a:ext cx="2816288" cy="2103182"/>
      </dsp:txXfrm>
    </dsp:sp>
    <dsp:sp modelId="{038ABE8C-6C45-894C-BC15-DDC80DBDF5C2}">
      <dsp:nvSpPr>
        <dsp:cNvPr id="0" name=""/>
        <dsp:cNvSpPr/>
      </dsp:nvSpPr>
      <dsp:spPr>
        <a:xfrm>
          <a:off x="210318" y="2523818"/>
          <a:ext cx="756651" cy="168254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43ABA-4678-43F4-A51C-428B9EE9AC9E}">
      <dsp:nvSpPr>
        <dsp:cNvPr id="0" name=""/>
        <dsp:cNvSpPr/>
      </dsp:nvSpPr>
      <dsp:spPr>
        <a:xfrm>
          <a:off x="0" y="0"/>
          <a:ext cx="8572560" cy="1399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กรมชลประทาน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เครื่องสูบน้ำจำนวน 2,365 เครื่อง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รถยนต์บรรทุกน้ำจำนวน 242 คัน</a:t>
          </a:r>
          <a:endParaRPr lang="th-TH" sz="2000" kern="1200" dirty="0">
            <a:latin typeface="TH SarabunPSK"/>
            <a:cs typeface="TH SarabunPSK"/>
          </a:endParaRPr>
        </a:p>
      </dsp:txBody>
      <dsp:txXfrm>
        <a:off x="1854440" y="0"/>
        <a:ext cx="6718119" cy="1399284"/>
      </dsp:txXfrm>
    </dsp:sp>
    <dsp:sp modelId="{C63B221F-5D8B-49AD-B303-FF0FCD0329BF}">
      <dsp:nvSpPr>
        <dsp:cNvPr id="0" name=""/>
        <dsp:cNvSpPr/>
      </dsp:nvSpPr>
      <dsp:spPr>
        <a:xfrm>
          <a:off x="360937" y="73406"/>
          <a:ext cx="1013533" cy="127687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4CD68-9D18-4968-929E-2AB3CC5611FE}">
      <dsp:nvSpPr>
        <dsp:cNvPr id="0" name=""/>
        <dsp:cNvSpPr/>
      </dsp:nvSpPr>
      <dsp:spPr>
        <a:xfrm>
          <a:off x="0" y="1539213"/>
          <a:ext cx="8572560" cy="1617321"/>
        </a:xfrm>
        <a:prstGeom prst="roundRect">
          <a:avLst>
            <a:gd name="adj" fmla="val 10000"/>
          </a:avLst>
        </a:prstGeom>
        <a:solidFill>
          <a:schemeClr val="accent3">
            <a:hueOff val="5625133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กรมทรัพยากรน้ำ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เครื่องสูบน้ำ จำนวน 304 เครื่อง </a:t>
          </a:r>
          <a:r>
            <a:rPr lang="en-US" sz="2000" kern="1200" dirty="0" smtClean="0">
              <a:latin typeface="TH SarabunPSK"/>
              <a:cs typeface="TH SarabunPSK"/>
            </a:rPr>
            <a:t>     </a:t>
          </a:r>
          <a:r>
            <a:rPr lang="th-TH" sz="2000" kern="1200" dirty="0" smtClean="0">
              <a:latin typeface="TH SarabunPSK"/>
              <a:cs typeface="TH SarabunPSK"/>
            </a:rPr>
            <a:t>- รถยนต์บรรทุกน้ำ จำนวน 106 คัน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รถแจกจ่ายน้ำ จำนวน 304 คัน  </a:t>
          </a:r>
          <a:r>
            <a:rPr lang="en-US" sz="2000" kern="1200" dirty="0" smtClean="0">
              <a:latin typeface="TH SarabunPSK"/>
              <a:cs typeface="TH SarabunPSK"/>
            </a:rPr>
            <a:t>     </a:t>
          </a:r>
          <a:r>
            <a:rPr lang="th-TH" sz="2000" kern="1200" dirty="0" smtClean="0">
              <a:latin typeface="TH SarabunPSK"/>
              <a:cs typeface="TH SarabunPSK"/>
            </a:rPr>
            <a:t> - ตู้ผลิตน้ำดื่ม </a:t>
          </a:r>
          <a:r>
            <a:rPr lang="en-US" sz="2000" kern="1200" dirty="0" smtClean="0">
              <a:latin typeface="TH SarabunPSK"/>
              <a:cs typeface="TH SarabunPSK"/>
            </a:rPr>
            <a:t>Ro </a:t>
          </a:r>
          <a:r>
            <a:rPr lang="th-TH" sz="2000" kern="1200" dirty="0" smtClean="0">
              <a:latin typeface="TH SarabunPSK"/>
              <a:cs typeface="TH SarabunPSK"/>
            </a:rPr>
            <a:t>จำนวน 6 ตู้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เครื่องผลิตน้ำประปา จำนวน 6 เครื่อง</a:t>
          </a:r>
        </a:p>
      </dsp:txBody>
      <dsp:txXfrm>
        <a:off x="1854440" y="1539213"/>
        <a:ext cx="6718119" cy="1617321"/>
      </dsp:txXfrm>
    </dsp:sp>
    <dsp:sp modelId="{8E04833F-C6EB-4373-9E47-804C2488B820}">
      <dsp:nvSpPr>
        <dsp:cNvPr id="0" name=""/>
        <dsp:cNvSpPr/>
      </dsp:nvSpPr>
      <dsp:spPr>
        <a:xfrm>
          <a:off x="432381" y="1797339"/>
          <a:ext cx="1013533" cy="11194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3A275-5431-43E4-A165-A88C12266DCA}">
      <dsp:nvSpPr>
        <dsp:cNvPr id="0" name=""/>
        <dsp:cNvSpPr/>
      </dsp:nvSpPr>
      <dsp:spPr>
        <a:xfrm>
          <a:off x="0" y="3296463"/>
          <a:ext cx="8572560" cy="1770711"/>
        </a:xfrm>
        <a:prstGeom prst="roundRect">
          <a:avLst>
            <a:gd name="adj" fmla="val 10000"/>
          </a:avLst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กรมทรัพยากรน้ำบาดาล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จุดจ่ายน้ำถาวร จำนวน  89  แห่ง	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ชุดเจาะบ่อน้ำบาดาล จำนวน  89  ชุด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รถปรับปรุงคุณภาพน้ำ จำนวน  18  คัน</a:t>
          </a:r>
          <a:endParaRPr lang="th-TH" sz="2000" kern="1200" dirty="0">
            <a:latin typeface="TH SarabunPSK"/>
            <a:cs typeface="TH SarabunPSK"/>
          </a:endParaRPr>
        </a:p>
      </dsp:txBody>
      <dsp:txXfrm>
        <a:off x="1854440" y="3296463"/>
        <a:ext cx="6718119" cy="1770711"/>
      </dsp:txXfrm>
    </dsp:sp>
    <dsp:sp modelId="{52348841-668B-4C2F-9745-1C2B31998DB2}">
      <dsp:nvSpPr>
        <dsp:cNvPr id="0" name=""/>
        <dsp:cNvSpPr/>
      </dsp:nvSpPr>
      <dsp:spPr>
        <a:xfrm>
          <a:off x="360946" y="3633578"/>
          <a:ext cx="1156404" cy="11194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43ABA-4678-43F4-A51C-428B9EE9AC9E}">
      <dsp:nvSpPr>
        <dsp:cNvPr id="0" name=""/>
        <dsp:cNvSpPr/>
      </dsp:nvSpPr>
      <dsp:spPr>
        <a:xfrm>
          <a:off x="0" y="79314"/>
          <a:ext cx="8572560" cy="10238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กรมชลประทาน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ได้ส่งช่วยเหลือเครื่องสูบน้ำเคลื่อนที่ จำนวน 241 เครื่อง</a:t>
          </a:r>
        </a:p>
      </dsp:txBody>
      <dsp:txXfrm>
        <a:off x="1870398" y="79314"/>
        <a:ext cx="6702161" cy="1023861"/>
      </dsp:txXfrm>
    </dsp:sp>
    <dsp:sp modelId="{C63B221F-5D8B-49AD-B303-FF0FCD0329BF}">
      <dsp:nvSpPr>
        <dsp:cNvPr id="0" name=""/>
        <dsp:cNvSpPr/>
      </dsp:nvSpPr>
      <dsp:spPr>
        <a:xfrm>
          <a:off x="407568" y="13593"/>
          <a:ext cx="952188" cy="118249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4CD68-9D18-4968-929E-2AB3CC5611FE}">
      <dsp:nvSpPr>
        <dsp:cNvPr id="0" name=""/>
        <dsp:cNvSpPr/>
      </dsp:nvSpPr>
      <dsp:spPr>
        <a:xfrm>
          <a:off x="0" y="1338377"/>
          <a:ext cx="8572560" cy="1048600"/>
        </a:xfrm>
        <a:prstGeom prst="roundRect">
          <a:avLst>
            <a:gd name="adj" fmla="val 10000"/>
          </a:avLst>
        </a:prstGeom>
        <a:solidFill>
          <a:schemeClr val="accent3">
            <a:hueOff val="3750089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กรมทรัพยากรน้ำ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สนับสนุนปริมาณน้ำสูบน้ำรวม 7,870,220 ลบ.ม. ได้รับประโยชน์ จำนวน 11,870 ครัวเรือน</a:t>
          </a:r>
        </a:p>
      </dsp:txBody>
      <dsp:txXfrm>
        <a:off x="1870398" y="1338377"/>
        <a:ext cx="6702161" cy="1048600"/>
      </dsp:txXfrm>
    </dsp:sp>
    <dsp:sp modelId="{8E04833F-C6EB-4373-9E47-804C2488B820}">
      <dsp:nvSpPr>
        <dsp:cNvPr id="0" name=""/>
        <dsp:cNvSpPr/>
      </dsp:nvSpPr>
      <dsp:spPr>
        <a:xfrm>
          <a:off x="482140" y="1417198"/>
          <a:ext cx="945930" cy="91141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3A275-5431-43E4-A165-A88C12266DCA}">
      <dsp:nvSpPr>
        <dsp:cNvPr id="0" name=""/>
        <dsp:cNvSpPr/>
      </dsp:nvSpPr>
      <dsp:spPr>
        <a:xfrm>
          <a:off x="0" y="2542863"/>
          <a:ext cx="8572560" cy="1937230"/>
        </a:xfrm>
        <a:prstGeom prst="roundRect">
          <a:avLst>
            <a:gd name="adj" fmla="val 10000"/>
          </a:avLst>
        </a:prstGeom>
        <a:solidFill>
          <a:schemeClr val="accent3">
            <a:hueOff val="7500177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กรมทรัพยากรน้ำบาดาล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โครงการน้ำบาดาลเพื่อการเกษตร ปี 2561 จำนวน 969 แห่ง แล้วเสร็จ 621 แห่ง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โครงการน้ำเพื่อการอุปโภค-บริโภค ปี 2561 จำนวน 1,437 บ่อ แล้วเสร็จ 376 บ่อ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โครงการน้ำดื่มสะอาดให้กับโรงเรียนปี 2561 จำนวน 633 บ่อ แล้วเสร็จ 480 บ่อ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- การแจกจ่ายน้ำให้ความช่วยเหลือผู้ประสบพิบัติภัย  รวม  4,580,088 ลิตร</a:t>
          </a:r>
        </a:p>
      </dsp:txBody>
      <dsp:txXfrm>
        <a:off x="1870398" y="2542863"/>
        <a:ext cx="6702161" cy="1937230"/>
      </dsp:txXfrm>
    </dsp:sp>
    <dsp:sp modelId="{52348841-668B-4C2F-9745-1C2B31998DB2}">
      <dsp:nvSpPr>
        <dsp:cNvPr id="0" name=""/>
        <dsp:cNvSpPr/>
      </dsp:nvSpPr>
      <dsp:spPr>
        <a:xfrm>
          <a:off x="264706" y="2820572"/>
          <a:ext cx="1380799" cy="140737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697C5-FC8E-452B-8C97-AF5A1B8EA2D3}">
      <dsp:nvSpPr>
        <dsp:cNvPr id="0" name=""/>
        <dsp:cNvSpPr/>
      </dsp:nvSpPr>
      <dsp:spPr>
        <a:xfrm>
          <a:off x="0" y="4604350"/>
          <a:ext cx="8572560" cy="1216505"/>
        </a:xfrm>
        <a:prstGeom prst="roundRect">
          <a:avLst>
            <a:gd name="adj" fmla="val 10000"/>
          </a:avLst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latin typeface="TH SarabunPSK"/>
              <a:cs typeface="TH SarabunPSK"/>
            </a:rPr>
            <a:t>กรมฝนหลวงและการบินเกษตร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เริ่มปฏิบัติการฝนหลวงตั้งแต่ 1 มีนาคม- 27เมษายน 2561 ขึ้นปฏิบัติงานจำนวน 844 เที่ยวบิน 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000" kern="1200" dirty="0" smtClean="0">
              <a:latin typeface="TH SarabunPSK"/>
              <a:cs typeface="TH SarabunPSK"/>
            </a:rPr>
            <a:t>โดยปริมาณการใช้สานฝนหลวง 655.38 ตัน จังหวัดที่มีรายงานฝนตกรวม 42 จังหวัด</a:t>
          </a:r>
          <a:endParaRPr lang="th-TH" sz="1600" kern="1200" dirty="0" smtClean="0">
            <a:latin typeface="TH SarabunPSK"/>
            <a:cs typeface="TH SarabunPSK"/>
          </a:endParaRPr>
        </a:p>
      </dsp:txBody>
      <dsp:txXfrm>
        <a:off x="1870398" y="4604350"/>
        <a:ext cx="6702161" cy="1216505"/>
      </dsp:txXfrm>
    </dsp:sp>
    <dsp:sp modelId="{AC86B44C-44ED-4246-ACD2-9DAE3B518272}">
      <dsp:nvSpPr>
        <dsp:cNvPr id="0" name=""/>
        <dsp:cNvSpPr/>
      </dsp:nvSpPr>
      <dsp:spPr>
        <a:xfrm>
          <a:off x="380778" y="4784268"/>
          <a:ext cx="1264726" cy="91992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803" cy="35175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265431" y="1"/>
            <a:ext cx="4028801" cy="35175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6C5B5D57-255B-473B-A9E1-840C0CE53882}" type="datetimeFigureOut">
              <a:rPr lang="th-TH" smtClean="0"/>
              <a:pPr/>
              <a:t>30/4/18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658650"/>
            <a:ext cx="4028803" cy="351753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265431" y="6658650"/>
            <a:ext cx="4028801" cy="351753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D7655BFF-E57F-4494-8300-C0BE2482116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538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4028440" cy="351737"/>
          </a:xfrm>
          <a:prstGeom prst="rect">
            <a:avLst/>
          </a:prstGeom>
        </p:spPr>
        <p:txBody>
          <a:bodyPr vert="horz" lIns="91486" tIns="45742" rIns="91486" bIns="45742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265811" y="2"/>
            <a:ext cx="4028440" cy="351737"/>
          </a:xfrm>
          <a:prstGeom prst="rect">
            <a:avLst/>
          </a:prstGeom>
        </p:spPr>
        <p:txBody>
          <a:bodyPr vert="horz" lIns="91486" tIns="45742" rIns="91486" bIns="45742" rtlCol="0"/>
          <a:lstStyle>
            <a:lvl1pPr algn="r">
              <a:defRPr sz="1200"/>
            </a:lvl1pPr>
          </a:lstStyle>
          <a:p>
            <a:fld id="{B566CB0F-897A-4E8F-8A03-9470D3602ADF}" type="datetimeFigureOut">
              <a:rPr lang="th-TH" smtClean="0"/>
              <a:pPr/>
              <a:t>30/4/18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86" tIns="45742" rIns="91486" bIns="45742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29641" y="3373758"/>
            <a:ext cx="7437120" cy="2760345"/>
          </a:xfrm>
          <a:prstGeom prst="rect">
            <a:avLst/>
          </a:prstGeom>
        </p:spPr>
        <p:txBody>
          <a:bodyPr vert="horz" lIns="91486" tIns="45742" rIns="91486" bIns="45742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3" y="6658665"/>
            <a:ext cx="4028440" cy="351737"/>
          </a:xfrm>
          <a:prstGeom prst="rect">
            <a:avLst/>
          </a:prstGeom>
        </p:spPr>
        <p:txBody>
          <a:bodyPr vert="horz" lIns="91486" tIns="45742" rIns="91486" bIns="45742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265811" y="6658665"/>
            <a:ext cx="4028440" cy="351737"/>
          </a:xfrm>
          <a:prstGeom prst="rect">
            <a:avLst/>
          </a:prstGeom>
        </p:spPr>
        <p:txBody>
          <a:bodyPr vert="horz" lIns="91486" tIns="45742" rIns="91486" bIns="45742" rtlCol="0" anchor="b"/>
          <a:lstStyle>
            <a:lvl1pPr algn="r">
              <a:defRPr sz="1200"/>
            </a:lvl1pPr>
          </a:lstStyle>
          <a:p>
            <a:fld id="{8FA8AA28-CDA5-45E5-A358-B4A537B54A74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20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356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8FA8AA28-CDA5-45E5-A358-B4A537B54A74}" type="slidenum">
              <a:rPr lang="th-TH" sz="1200" kern="1200">
                <a:solidFill>
                  <a:prstClr val="black"/>
                </a:solidFill>
                <a:latin typeface="Calibri"/>
                <a:ea typeface="+mn-ea"/>
                <a:cs typeface="Cordia New"/>
              </a:rPr>
              <a:pPr algn="r" rtl="0"/>
              <a:t>5</a:t>
            </a:fld>
            <a:endParaRPr lang="th-TH" sz="1200" kern="1200">
              <a:solidFill>
                <a:prstClr val="black"/>
              </a:solidFill>
              <a:latin typeface="Calibri"/>
              <a:ea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2197212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8FA8AA28-CDA5-45E5-A358-B4A537B54A74}" type="slidenum">
              <a:rPr lang="th-TH" sz="1200" kern="1200">
                <a:solidFill>
                  <a:prstClr val="black"/>
                </a:solidFill>
                <a:latin typeface="Calibri"/>
                <a:ea typeface="+mn-ea"/>
                <a:cs typeface="Cordia New"/>
              </a:rPr>
              <a:pPr algn="r" rtl="0"/>
              <a:t>6</a:t>
            </a:fld>
            <a:endParaRPr lang="th-TH" sz="1200" kern="1200">
              <a:solidFill>
                <a:prstClr val="black"/>
              </a:solidFill>
              <a:latin typeface="Calibri"/>
              <a:ea typeface="+mn-ea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219721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477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071813" y="876300"/>
            <a:ext cx="3152775" cy="2365375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8AA28-CDA5-45E5-A358-B4A537B54A74}" type="slidenum">
              <a:rPr lang="th-TH" smtClean="0"/>
              <a:pPr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92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575D0F-A07F-456E-9735-4B9BFECEA122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A6EEF4-0113-40A5-A54D-65B84AC87E3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691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0F414F3-78A7-4C88-A390-9BE082BDF3D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FBDA2F-30B6-43A4-B1F5-BAA3E3855F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228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CB90AD-37CC-4FE7-9014-81272EF261A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E80826-7323-4BBB-A03C-E89CFA7FEA62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9437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575D0F-A07F-456E-9735-4B9BFECEA122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A6EEF4-0113-40A5-A54D-65B84AC87E3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7378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001488-ADAE-4014-BD1E-E0067E1B1125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56286C-81C8-4A4C-AF38-4FFD3AFB53D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501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BA5612-3AC4-4A21-8BF4-243081E98F8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7C95F34-E4A1-4EE3-B874-FF38F978718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0063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DDA8366-D95D-45A7-9D67-1D963724FB8C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E6C0F5C-8E41-4DF4-B98B-311F9E83339C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68247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ACBD6-81E0-4472-8215-A722F2DC138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0AEE2A-5967-40AB-8E51-51A5E9CEF4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67848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C980EB-6B2F-4961-8E37-B94D3B779B9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159CBD-3059-4FD2-B063-632AC4B23B2B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9546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52241A-7BF6-4E42-8BBB-DFD3B25810D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12C9766-6135-4139-931A-74742DF4C301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97224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F7C6C0-AE3E-4463-A75C-4E3634EC5DB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1E81302-C919-4C24-8F48-F9D1EE43304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7168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001488-ADAE-4014-BD1E-E0067E1B1125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56286C-81C8-4A4C-AF38-4FFD3AFB53D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2477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th-TH" noProof="0" dirty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2A9D15-120C-45AE-AB22-3C9F65CCB60F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5C26FE-996D-4CF2-933F-307440D2B455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57618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0F414F3-78A7-4C88-A390-9BE082BDF3D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FBDA2F-30B6-43A4-B1F5-BAA3E3855F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9609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CB90AD-37CC-4FE7-9014-81272EF261A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E80826-7323-4BBB-A03C-E89CFA7FEA62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5429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BA5612-3AC4-4A21-8BF4-243081E98F8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7C95F34-E4A1-4EE3-B874-FF38F978718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208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DDA8366-D95D-45A7-9D67-1D963724FB8C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E6C0F5C-8E41-4DF4-B98B-311F9E83339C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206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ACBD6-81E0-4472-8215-A722F2DC138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0AEE2A-5967-40AB-8E51-51A5E9CEF4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3367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C980EB-6B2F-4961-8E37-B94D3B779B9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159CBD-3059-4FD2-B063-632AC4B23B2B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52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52241A-7BF6-4E42-8BBB-DFD3B25810D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12C9766-6135-4139-931A-74742DF4C301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5316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F7C6C0-AE3E-4463-A75C-4E3634EC5DB8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1E81302-C919-4C24-8F48-F9D1EE43304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632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th-TH" noProof="0" dirty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2A9D15-120C-45AE-AB22-3C9F65CCB60F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5C26FE-996D-4CF2-933F-307440D2B455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43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คลิกเพื่อแก้ไขลักษณะชื่อเรื่องต้นแบบ</a:t>
            </a:r>
          </a:p>
        </p:txBody>
      </p:sp>
      <p:sp>
        <p:nvSpPr>
          <p:cNvPr id="1027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th-TH"/>
              <a:t>ระดับที่สอง</a:t>
            </a:r>
          </a:p>
          <a:p>
            <a:pPr lvl="2"/>
            <a:r>
              <a:rPr lang="th-TH" altLang="th-TH"/>
              <a:t>ระดับที่สาม</a:t>
            </a:r>
          </a:p>
          <a:p>
            <a:pPr lvl="3"/>
            <a:r>
              <a:rPr lang="th-TH" altLang="th-TH"/>
              <a:t>ระดับที่สี่</a:t>
            </a:r>
          </a:p>
          <a:p>
            <a:pPr lvl="4"/>
            <a:r>
              <a:rPr lang="th-TH" alt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fld id="{A1CBDF92-6C36-4EB4-9698-14A03BF644B3}" type="datetime1">
              <a:rPr lang="th-TH" smtClean="0"/>
              <a:pPr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fld id="{52B8A818-82E7-42BD-BBEB-002AAB9C672E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485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คลิกเพื่อแก้ไขลักษณะชื่อเรื่องต้นแบบ</a:t>
            </a:r>
          </a:p>
        </p:txBody>
      </p:sp>
      <p:sp>
        <p:nvSpPr>
          <p:cNvPr id="1027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th-TH"/>
              <a:t>ระดับที่สอง</a:t>
            </a:r>
          </a:p>
          <a:p>
            <a:pPr lvl="2"/>
            <a:r>
              <a:rPr lang="th-TH" altLang="th-TH"/>
              <a:t>ระดับที่สาม</a:t>
            </a:r>
          </a:p>
          <a:p>
            <a:pPr lvl="3"/>
            <a:r>
              <a:rPr lang="th-TH" altLang="th-TH"/>
              <a:t>ระดับที่สี่</a:t>
            </a:r>
          </a:p>
          <a:p>
            <a:pPr lvl="4"/>
            <a:r>
              <a:rPr lang="th-TH" alt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fld id="{A1CBDF92-6C36-4EB4-9698-14A03BF644B3}" type="datetime1">
              <a:rPr lang="th-TH" smtClean="0"/>
              <a:pPr defTabSz="685800">
                <a:defRPr/>
              </a:pPr>
              <a:t>30/4/18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fld id="{52B8A818-82E7-42BD-BBEB-002AAB9C672E}" type="slidenum">
              <a:rPr lang="th-TH" smtClean="0"/>
              <a:pPr defTabSz="685800"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152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6.emf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15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0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1</a:t>
            </a:fld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="" xmlns:a16="http://schemas.microsoft.com/office/drawing/2014/main" id="{AE9D2B3E-285D-4DF6-A96E-8EFFAD0BC4C5}"/>
              </a:ext>
            </a:extLst>
          </p:cNvPr>
          <p:cNvSpPr/>
          <p:nvPr/>
        </p:nvSpPr>
        <p:spPr>
          <a:xfrm>
            <a:off x="0" y="2642509"/>
            <a:ext cx="9144000" cy="14427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tabLst>
                <a:tab pos="1414463" algn="l"/>
                <a:tab pos="1750219" algn="l"/>
              </a:tabLst>
            </a:pPr>
            <a:r>
              <a:rPr lang="th-TH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ระเบียบวาระที่ </a:t>
            </a:r>
            <a:r>
              <a:rPr lang="en-US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2 </a:t>
            </a:r>
            <a:r>
              <a:rPr lang="th-TH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เรื่องเพื่อทราบ</a:t>
            </a:r>
          </a:p>
          <a:p>
            <a:pPr algn="ctr">
              <a:spcBef>
                <a:spcPts val="450"/>
              </a:spcBef>
            </a:pPr>
            <a:r>
              <a:rPr lang="th-TH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	2.2 สภาพภูมิอากาศ การจัดสรรน้ำเพื่อการเพาะปลูกและปัญหาอุปสรรคช่วงฤดูแล้งที่ผ่านมา (1 พ.ย.60 – 30 เม.ย.61) 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0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ระเบียบวาระที่ </a:t>
            </a:r>
            <a:r>
              <a:rPr lang="en-US" altLang="th-TH" sz="40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2</a:t>
            </a:r>
            <a:endParaRPr lang="th-TH" altLang="th-TH" sz="4000" dirty="0"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6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73434"/>
            <a:ext cx="657172" cy="657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3928" y="-53459"/>
            <a:ext cx="642352" cy="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6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400" dirty="0" smtClean="0"/>
              <a:t>การคาดหมายลักษณะอากาศ ในช่วงฤดูฝน</a:t>
            </a:r>
            <a:endParaRPr lang="th-TH" altLang="th-TH" sz="44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40639" y="960386"/>
            <a:ext cx="1448360" cy="1448360"/>
            <a:chOff x="3236222" y="3644231"/>
            <a:chExt cx="642942" cy="642942"/>
          </a:xfrm>
        </p:grpSpPr>
        <p:pic>
          <p:nvPicPr>
            <p:cNvPr id="24" name="Picture 7" descr="C:\Users\Administrator\Desktop\Rainy_Day-51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36222" y="3644231"/>
              <a:ext cx="642942" cy="64294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sp>
          <p:nvSpPr>
            <p:cNvPr id="4" name="Isosceles Triangle 3"/>
            <p:cNvSpPr/>
            <p:nvPr/>
          </p:nvSpPr>
          <p:spPr>
            <a:xfrm rot="5400000">
              <a:off x="3489544" y="3796994"/>
              <a:ext cx="223201" cy="192415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34" y="2800359"/>
            <a:ext cx="1331138" cy="133113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sp>
        <p:nvSpPr>
          <p:cNvPr id="26" name="Rectangle 25"/>
          <p:cNvSpPr/>
          <p:nvPr/>
        </p:nvSpPr>
        <p:spPr>
          <a:xfrm>
            <a:off x="1699897" y="959218"/>
            <a:ext cx="6104747" cy="1449528"/>
          </a:xfrm>
          <a:prstGeom prst="rect">
            <a:avLst/>
          </a:prstGeom>
          <a:solidFill>
            <a:schemeClr val="bg1"/>
          </a:solidFill>
          <a:effectLst>
            <a:outerShdw blurRad="53975" dist="254000" dir="2820000" sx="96000" sy="96000" rotWithShape="0">
              <a:srgbClr val="000000">
                <a:alpha val="2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812267" y="930506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/>
                <a:cs typeface="TH SarabunPSK"/>
              </a:rPr>
              <a:t>การเข้าสู่ฤดูฝน</a:t>
            </a:r>
            <a:endParaRPr lang="en-US" b="1" dirty="0">
              <a:latin typeface="TH SarabunPSK"/>
              <a:cs typeface="TH SarabunPS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9756" y="1486157"/>
            <a:ext cx="5959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/>
                <a:cs typeface="TH SarabunPSK"/>
              </a:rPr>
              <a:t>คาดว่าจะเริ่มต้นประมาณปลายสัปดาห์ที่ 3 ของเดือนพฤษภาคม และจะสิ้นสุดประมาณกลางเดือนตุลาคม</a:t>
            </a:r>
            <a:endParaRPr lang="en-US" sz="2400" dirty="0">
              <a:latin typeface="TH SarabunPSK"/>
              <a:cs typeface="TH SarabunPSK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90405" y="2752918"/>
            <a:ext cx="6944462" cy="1449528"/>
          </a:xfrm>
          <a:prstGeom prst="rect">
            <a:avLst/>
          </a:prstGeom>
          <a:solidFill>
            <a:schemeClr val="bg1"/>
          </a:solidFill>
          <a:effectLst>
            <a:outerShdw blurRad="53975" dist="254000" dir="2820000" sx="96000" sy="96000" rotWithShape="0">
              <a:srgbClr val="000000">
                <a:alpha val="2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02775" y="2724206"/>
            <a:ext cx="2455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/>
                <a:cs typeface="TH SarabunPSK"/>
              </a:rPr>
              <a:t>การคาดการณ์พายุหมุน</a:t>
            </a:r>
            <a:endParaRPr lang="en-US" b="1" dirty="0">
              <a:latin typeface="TH SarabunPSK"/>
              <a:cs typeface="TH SarabunPS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7035" y="3160789"/>
            <a:ext cx="6735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/>
                <a:cs typeface="TH SarabunPSK"/>
              </a:rPr>
              <a:t>ในปีนี้คาดว่า จะเคลื่อนเข้าสู่ประเทศไทย จำนวน 1 ลูก มีโอกาสสูงที่จะเคลื่อนเข้าสู่บริเวณภาคตะวันออกเฉียงเหนือและภาคเหนือในช่วงเดือนสิงหาคมหรือกันยายน</a:t>
            </a:r>
            <a:endParaRPr lang="en-US" sz="2400" dirty="0">
              <a:latin typeface="TH SarabunPSK"/>
              <a:cs typeface="TH SarabunPSK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3950" y="4308076"/>
            <a:ext cx="8854461" cy="2549924"/>
          </a:xfrm>
          <a:prstGeom prst="rect">
            <a:avLst/>
          </a:prstGeom>
          <a:solidFill>
            <a:schemeClr val="bg1"/>
          </a:solidFill>
          <a:effectLst>
            <a:outerShdw blurRad="53975" dist="254000" dir="2820000" sx="96000" sy="96000" rotWithShape="0">
              <a:srgbClr val="000000">
                <a:alpha val="2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680550" y="4279364"/>
            <a:ext cx="15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/>
                <a:cs typeface="TH SarabunPSK"/>
              </a:rPr>
              <a:t>ปริมาณน้ำฝน</a:t>
            </a:r>
            <a:endParaRPr lang="en-US" b="1" dirty="0">
              <a:latin typeface="TH SarabunPSK"/>
              <a:cs typeface="TH SarabunPSK"/>
            </a:endParaRPr>
          </a:p>
        </p:txBody>
      </p:sp>
      <p:pic>
        <p:nvPicPr>
          <p:cNvPr id="35" name="Picture 7" descr="C:\Users\Administrator\Desktop\Rainy_Day-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2681" y="4529341"/>
            <a:ext cx="1435532" cy="1435532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1710951" y="4795322"/>
            <a:ext cx="69535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1" dirty="0" smtClean="0">
                <a:latin typeface="TH SarabunPSK"/>
                <a:cs typeface="TH SarabunPSK"/>
              </a:rPr>
              <a:t>กรมอุตุนิยมวิทยา</a:t>
            </a:r>
            <a:r>
              <a:rPr lang="th-TH" sz="2400" dirty="0" smtClean="0">
                <a:latin typeface="TH SarabunPSK"/>
                <a:cs typeface="TH SarabunPSK"/>
              </a:rPr>
              <a:t>คาดหมายปริมาณ</a:t>
            </a:r>
            <a:r>
              <a:rPr lang="th-TH" sz="2400" dirty="0">
                <a:latin typeface="TH SarabunPSK"/>
                <a:cs typeface="TH SarabunPSK"/>
              </a:rPr>
              <a:t>ฝนรวมของทั้งประเทศช่วงฤดูฝนปีนี้ จะน้อยกว่าค่าปกติ 5–10 เปอร์เซนต์ และจะน้อยกว่าปีที่แล้ว (ปีที่แล้วสูงกว่าค่าปกติประมาณ 20 เปอร์เซนต์</a:t>
            </a:r>
            <a:r>
              <a:rPr lang="th-TH" sz="2400" dirty="0" smtClean="0">
                <a:latin typeface="TH SarabunPSK"/>
                <a:cs typeface="TH SarabunPSK"/>
              </a:rPr>
              <a:t>)</a:t>
            </a:r>
            <a:endParaRPr lang="en-US" sz="2400" dirty="0" smtClean="0">
              <a:latin typeface="TH SarabunPSK"/>
              <a:cs typeface="TH SarabunPSK"/>
            </a:endParaRPr>
          </a:p>
          <a:p>
            <a:r>
              <a:rPr lang="th-TH" sz="2400" dirty="0" smtClean="0">
                <a:latin typeface="TH SarabunPSK"/>
                <a:cs typeface="TH SarabunPSK"/>
              </a:rPr>
              <a:t>สอดคล้อง</a:t>
            </a:r>
            <a:r>
              <a:rPr lang="th-TH" sz="2400" dirty="0">
                <a:latin typeface="TH SarabunPSK"/>
                <a:cs typeface="TH SarabunPSK"/>
              </a:rPr>
              <a:t>กับ </a:t>
            </a:r>
            <a:r>
              <a:rPr lang="th-TH" sz="3200" i="1" dirty="0">
                <a:latin typeface="TH SarabunPSK"/>
                <a:cs typeface="TH SarabunPSK"/>
              </a:rPr>
              <a:t>สสนก.</a:t>
            </a:r>
            <a:r>
              <a:rPr lang="th-TH" sz="2400" dirty="0">
                <a:latin typeface="TH SarabunPSK"/>
                <a:cs typeface="TH SarabunPSK"/>
              </a:rPr>
              <a:t> คาดหมายปริมาณฝนปี 2561 ลักษณะใกล้เคียงกับปี </a:t>
            </a:r>
            <a:r>
              <a:rPr lang="th-TH" sz="2400" dirty="0" smtClean="0">
                <a:latin typeface="TH SarabunPSK"/>
                <a:cs typeface="TH SarabunPSK"/>
              </a:rPr>
              <a:t>2528 ซึ่งมีปริมาณฝนใกล้เคียงค่าปกติ</a:t>
            </a:r>
            <a:endParaRPr lang="en-US" sz="2400" dirty="0"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281806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11</a:t>
            </a:fld>
            <a:endParaRPr lang="th-TH" dirty="0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400" dirty="0" smtClean="0"/>
              <a:t>การคาดหมายปริมาณ </a:t>
            </a:r>
            <a:r>
              <a:rPr lang="th-TH" altLang="th-TH" sz="6600" dirty="0" smtClean="0"/>
              <a:t>ฝน </a:t>
            </a:r>
            <a:r>
              <a:rPr lang="th-TH" altLang="th-TH" sz="4800" dirty="0" smtClean="0"/>
              <a:t>ในแต่ละเดือน</a:t>
            </a:r>
            <a:endParaRPr lang="th-TH" altLang="th-TH" sz="44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6888" y="916622"/>
            <a:ext cx="2696184" cy="4707247"/>
            <a:chOff x="156888" y="916622"/>
            <a:chExt cx="2696184" cy="4707247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5FCA233B-9ACC-496D-84E5-77773688C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88" y="916622"/>
              <a:ext cx="2696184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1450629" y="1010852"/>
              <a:ext cx="10946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พฤษภาคม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7284" y="5162204"/>
              <a:ext cx="171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ผลต่างจากค่าปกติ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74150" y="907979"/>
            <a:ext cx="2710705" cy="4733191"/>
            <a:chOff x="3174150" y="907979"/>
            <a:chExt cx="2710705" cy="4733191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5F60B5A2-7FA1-4A45-91F5-069EF9B4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671" y="907979"/>
              <a:ext cx="2696184" cy="4680000"/>
            </a:xfrm>
            <a:prstGeom prst="rect">
              <a:avLst/>
            </a:prstGeom>
            <a:ln w="47625">
              <a:solidFill>
                <a:schemeClr val="accent6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4751241" y="987622"/>
              <a:ext cx="922088" cy="461665"/>
            </a:xfrm>
            <a:prstGeom prst="rect">
              <a:avLst/>
            </a:prstGeom>
            <a:noFill/>
            <a:ln w="476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มิถุนายน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74150" y="5179505"/>
              <a:ext cx="1713987" cy="461665"/>
            </a:xfrm>
            <a:prstGeom prst="rect">
              <a:avLst/>
            </a:prstGeom>
            <a:noFill/>
            <a:ln w="476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ผลต่างจากค่าปกติ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25107" y="894485"/>
            <a:ext cx="2796721" cy="4733175"/>
            <a:chOff x="6025107" y="894485"/>
            <a:chExt cx="2796721" cy="4733175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8A51EDE-2A0D-4DBA-A396-F4F1D147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959" y="894485"/>
              <a:ext cx="2696184" cy="46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7808641" y="1004922"/>
              <a:ext cx="1013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กรกฎาคม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25107" y="5165995"/>
              <a:ext cx="171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ผลต่างจากค่าปกติ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5701209"/>
            <a:ext cx="8769052" cy="5232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อาจเกิดภาวะฝนทิ้งช่วงในระยะสั้น ๆ  ช่วง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 – 2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สัปดาห์ ในเดือนมิถุนายน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2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B793F22-6F8C-4279-9C15-4E403B8557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67" y="903119"/>
            <a:ext cx="2699190" cy="4679998"/>
          </a:xfrm>
          <a:prstGeom prst="rect">
            <a:avLst/>
          </a:prstGeom>
        </p:spPr>
      </p:pic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12</a:t>
            </a:fld>
            <a:endParaRPr lang="th-TH" dirty="0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400" dirty="0" smtClean="0"/>
              <a:t>การคาดหมายปริมาณ </a:t>
            </a:r>
            <a:r>
              <a:rPr lang="th-TH" altLang="th-TH" sz="6600" dirty="0" smtClean="0"/>
              <a:t>ฝน </a:t>
            </a:r>
            <a:r>
              <a:rPr lang="th-TH" altLang="th-TH" sz="4800" dirty="0" smtClean="0"/>
              <a:t>ในแต่ละเดือน</a:t>
            </a:r>
            <a:endParaRPr lang="th-TH" altLang="th-TH" sz="44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7284" y="913749"/>
            <a:ext cx="2739824" cy="4710120"/>
            <a:chOff x="157284" y="913749"/>
            <a:chExt cx="2739824" cy="47101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4F6468F-198D-4099-8E25-04108FCD3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18" y="913749"/>
              <a:ext cx="2699190" cy="46799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50629" y="1010852"/>
              <a:ext cx="895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สิงหาคม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7284" y="5162204"/>
              <a:ext cx="171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ผลต่างจากค่าปกติ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74149" y="5111955"/>
            <a:ext cx="1713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ผลต่างจากค่าปกติ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13057" y="1031464"/>
            <a:ext cx="642704" cy="325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กันยายน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61968" y="876093"/>
            <a:ext cx="2699190" cy="4679998"/>
            <a:chOff x="6061968" y="876093"/>
            <a:chExt cx="2699190" cy="467999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6C68C1C5-B9DA-4461-AC9F-BB2E5CC4A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968" y="876093"/>
              <a:ext cx="2699190" cy="467999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720035" y="983832"/>
              <a:ext cx="787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ตุลาค</a:t>
              </a:r>
              <a:r>
                <a:rPr lang="th-TH" sz="2400" b="1" dirty="0">
                  <a:solidFill>
                    <a:srgbClr val="000000"/>
                  </a:solidFill>
                  <a:latin typeface="TH SarabunPSK"/>
                  <a:cs typeface="TH SarabunPSK"/>
                </a:rPr>
                <a:t>ม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8574" y="5007665"/>
              <a:ext cx="171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ผลต่างจากค่าปกติ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70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2</a:t>
            </a:fld>
            <a:endParaRPr lang="th-TH" dirty="0"/>
          </a:p>
        </p:txBody>
      </p:sp>
      <p:sp>
        <p:nvSpPr>
          <p:cNvPr id="5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2800" dirty="0" smtClean="0"/>
              <a:t>สถานการณ์ </a:t>
            </a:r>
            <a:r>
              <a:rPr lang="th-TH" altLang="th-TH" sz="4400" dirty="0" smtClean="0"/>
              <a:t>ฝน </a:t>
            </a:r>
            <a:r>
              <a:rPr lang="th-TH" altLang="th-TH" sz="2800" dirty="0" smtClean="0"/>
              <a:t>ช่วง</a:t>
            </a:r>
            <a:r>
              <a:rPr lang="th-TH" altLang="th-TH" sz="2800" dirty="0"/>
              <a:t>ฤดู</a:t>
            </a:r>
            <a:r>
              <a:rPr lang="th-TH" altLang="th-TH" sz="2800" dirty="0" smtClean="0"/>
              <a:t>แล้ง </a:t>
            </a:r>
            <a:r>
              <a:rPr lang="th-TH" altLang="th-TH" sz="2800" dirty="0"/>
              <a:t>ปี 2560/61 เปรียบเทียบกับ ค่าปกติ</a:t>
            </a:r>
          </a:p>
        </p:txBody>
      </p:sp>
      <p:pic>
        <p:nvPicPr>
          <p:cNvPr id="6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FD039C8-181A-4C31-8CCB-D6579FC818BA}"/>
              </a:ext>
            </a:extLst>
          </p:cNvPr>
          <p:cNvSpPr txBox="1"/>
          <p:nvPr/>
        </p:nvSpPr>
        <p:spPr>
          <a:xfrm>
            <a:off x="5858390" y="882217"/>
            <a:ext cx="3278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TH SarabunPSK"/>
                <a:cs typeface="TH SarabunPSK"/>
              </a:rPr>
              <a:t>สูง-ต่ำ</a:t>
            </a:r>
            <a:r>
              <a:rPr lang="en-US" sz="2000" b="1" dirty="0">
                <a:solidFill>
                  <a:prstClr val="black"/>
                </a:solidFill>
                <a:latin typeface="TH SarabunPSK"/>
                <a:cs typeface="TH SarabunPSK"/>
              </a:rPr>
              <a:t> </a:t>
            </a:r>
            <a:r>
              <a:rPr lang="th-TH" sz="2000" b="1" dirty="0">
                <a:solidFill>
                  <a:prstClr val="black"/>
                </a:solidFill>
                <a:latin typeface="TH SarabunPSK"/>
                <a:cs typeface="TH SarabunPSK"/>
              </a:rPr>
              <a:t>กว่าค่าปกติ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906CBDC-4E92-4E69-9B8B-473C81960EBD}"/>
              </a:ext>
            </a:extLst>
          </p:cNvPr>
          <p:cNvSpPr txBox="1"/>
          <p:nvPr/>
        </p:nvSpPr>
        <p:spPr>
          <a:xfrm>
            <a:off x="334851" y="916711"/>
            <a:ext cx="3163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prstClr val="black"/>
                </a:solidFill>
                <a:latin typeface="TH SarabunPSK"/>
                <a:cs typeface="TH SarabunPSK"/>
              </a:rPr>
              <a:t>ปริมาณฝนสะสม (1 ม.ค. – </a:t>
            </a:r>
            <a:r>
              <a:rPr lang="en-US" sz="2000" b="1" dirty="0">
                <a:solidFill>
                  <a:prstClr val="black"/>
                </a:solidFill>
                <a:latin typeface="TH SarabunPSK"/>
                <a:cs typeface="TH SarabunPSK"/>
              </a:rPr>
              <a:t>26</a:t>
            </a:r>
            <a:r>
              <a:rPr lang="th-TH" sz="2000" b="1" dirty="0">
                <a:solidFill>
                  <a:prstClr val="black"/>
                </a:solidFill>
                <a:latin typeface="TH SarabunPSK"/>
                <a:cs typeface="TH SarabunPSK"/>
              </a:rPr>
              <a:t> เม.ย</a:t>
            </a:r>
            <a:r>
              <a:rPr lang="en-US" sz="2000" b="1" dirty="0">
                <a:solidFill>
                  <a:prstClr val="black"/>
                </a:solidFill>
                <a:latin typeface="TH SarabunPSK"/>
                <a:cs typeface="TH SarabunPSK"/>
              </a:rPr>
              <a:t>.60</a:t>
            </a:r>
            <a:r>
              <a:rPr lang="th-TH" sz="2000" b="1" dirty="0">
                <a:solidFill>
                  <a:prstClr val="black"/>
                </a:solidFill>
                <a:latin typeface="TH SarabunPSK"/>
                <a:cs typeface="TH SarabunPSK"/>
              </a:rPr>
              <a:t>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07BFAE56-1E6E-450A-BB3F-FC191BC6E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513"/>
              </p:ext>
            </p:extLst>
          </p:nvPr>
        </p:nvGraphicFramePr>
        <p:xfrm>
          <a:off x="3290316" y="1366355"/>
          <a:ext cx="2577080" cy="4851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62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8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43%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136.1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+ 6%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141.8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84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213.9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+ 54%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283.0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+ 32%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290.4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+ 55%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414.2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+ 41%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217.0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2533C4E-1B87-4202-813A-A694A05473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" y="1314451"/>
            <a:ext cx="3164280" cy="5486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443252A-CFB6-4DCA-8D66-3E33091C60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3" y="1301378"/>
            <a:ext cx="3164280" cy="5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7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ular Callout 333"/>
          <p:cNvSpPr/>
          <p:nvPr/>
        </p:nvSpPr>
        <p:spPr>
          <a:xfrm>
            <a:off x="427442" y="815970"/>
            <a:ext cx="2591250" cy="854568"/>
          </a:xfrm>
          <a:prstGeom prst="wedgeRectCallout">
            <a:avLst>
              <a:gd name="adj1" fmla="val 70106"/>
              <a:gd name="adj2" fmla="val -1557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bg1">
                <a:lumMod val="8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th-TH" dirty="0" smtClean="0"/>
              <a:t> </a:t>
            </a:r>
            <a:endParaRPr lang="en-US" dirty="0"/>
          </a:p>
        </p:txBody>
      </p:sp>
      <p:sp>
        <p:nvSpPr>
          <p:cNvPr id="5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2800" dirty="0" smtClean="0"/>
              <a:t>การบริหารจัดการน้ำ อ่างเก็บน้ำขนาดใหญ่ ช่วง</a:t>
            </a:r>
            <a:r>
              <a:rPr lang="th-TH" altLang="th-TH" sz="2800" dirty="0"/>
              <a:t>ฤดู</a:t>
            </a:r>
            <a:r>
              <a:rPr lang="th-TH" altLang="th-TH" sz="2800" dirty="0" smtClean="0"/>
              <a:t>แล้ง </a:t>
            </a:r>
            <a:r>
              <a:rPr lang="th-TH" altLang="th-TH" sz="2800" dirty="0"/>
              <a:t>ปี 2560/</a:t>
            </a:r>
            <a:r>
              <a:rPr lang="th-TH" altLang="th-TH" sz="2800" dirty="0" smtClean="0"/>
              <a:t>61</a:t>
            </a:r>
            <a:endParaRPr lang="th-TH" altLang="th-TH" sz="28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725" y="1335275"/>
            <a:ext cx="3797771" cy="5029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559842" y="982491"/>
            <a:ext cx="1617347" cy="3594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H SarabunPSK"/>
                <a:cs typeface="TH SarabunPSK"/>
              </a:rPr>
              <a:t>1 </a:t>
            </a:r>
            <a:r>
              <a:rPr lang="th-TH" sz="2400" dirty="0" smtClean="0">
                <a:latin typeface="TH SarabunPSK"/>
                <a:cs typeface="TH SarabunPSK"/>
              </a:rPr>
              <a:t>พ</a:t>
            </a:r>
            <a:r>
              <a:rPr lang="en-US" sz="2400" dirty="0" smtClean="0">
                <a:latin typeface="TH SarabunPSK"/>
                <a:cs typeface="TH SarabunPSK"/>
              </a:rPr>
              <a:t>.</a:t>
            </a:r>
            <a:r>
              <a:rPr lang="th-TH" sz="2400" dirty="0" smtClean="0">
                <a:latin typeface="TH SarabunPSK"/>
                <a:cs typeface="TH SarabunPSK"/>
              </a:rPr>
              <a:t>ย</a:t>
            </a:r>
            <a:r>
              <a:rPr lang="en-US" sz="2400" dirty="0" smtClean="0">
                <a:latin typeface="TH SarabunPSK"/>
                <a:cs typeface="TH SarabunPSK"/>
              </a:rPr>
              <a:t>.2560</a:t>
            </a:r>
            <a:endParaRPr lang="en-US" sz="2400" dirty="0">
              <a:latin typeface="TH SarabunPSK"/>
              <a:cs typeface="TH SarabunPSK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62505" y="1377886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302609" y="2036863"/>
            <a:ext cx="131812" cy="131812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4464735" y="1773268"/>
            <a:ext cx="1106501" cy="523220"/>
            <a:chOff x="4152159" y="1773268"/>
            <a:chExt cx="1106501" cy="523220"/>
          </a:xfrm>
        </p:grpSpPr>
        <p:sp>
          <p:nvSpPr>
            <p:cNvPr id="135" name="Rectangular Callout 134"/>
            <p:cNvSpPr/>
            <p:nvPr/>
          </p:nvSpPr>
          <p:spPr>
            <a:xfrm>
              <a:off x="4182774" y="1962878"/>
              <a:ext cx="1075886" cy="264714"/>
            </a:xfrm>
            <a:prstGeom prst="wedgeRectCallout">
              <a:avLst>
                <a:gd name="adj1" fmla="val -49783"/>
                <a:gd name="adj2" fmla="val -3614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>
                <a:schemeClr val="bg1">
                  <a:lumMod val="8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th-TH" dirty="0" smtClean="0"/>
                <a:t> 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52159" y="1773268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/>
                  <a:cs typeface="TH SarabunPSK"/>
                </a:rPr>
                <a:t>1 </a:t>
              </a:r>
              <a:r>
                <a:rPr lang="th-TH" dirty="0" smtClean="0">
                  <a:latin typeface="TH SarabunPSK"/>
                  <a:cs typeface="TH SarabunPSK"/>
                </a:rPr>
                <a:t>ธ</a:t>
              </a:r>
              <a:r>
                <a:rPr lang="en-US" dirty="0" smtClean="0">
                  <a:latin typeface="TH SarabunPSK"/>
                  <a:cs typeface="TH SarabunPSK"/>
                </a:rPr>
                <a:t>.</a:t>
              </a:r>
              <a:r>
                <a:rPr lang="th-TH" dirty="0" smtClean="0">
                  <a:latin typeface="TH SarabunPSK"/>
                  <a:cs typeface="TH SarabunPSK"/>
                </a:rPr>
                <a:t>ค</a:t>
              </a:r>
              <a:r>
                <a:rPr lang="en-US" dirty="0" smtClean="0">
                  <a:latin typeface="TH SarabunPSK"/>
                  <a:cs typeface="TH SarabunPSK"/>
                </a:rPr>
                <a:t>.60</a:t>
              </a:r>
              <a:endParaRPr lang="en-US" dirty="0">
                <a:latin typeface="TH SarabunPSK"/>
                <a:cs typeface="TH SarabunPS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H="1">
            <a:off x="4359160" y="2201257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299264" y="2860234"/>
            <a:ext cx="131812" cy="131812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355815" y="3024629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295919" y="3683606"/>
            <a:ext cx="131812" cy="131812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340490" y="3859982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280594" y="4518959"/>
            <a:ext cx="131812" cy="131812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337150" y="4707338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277254" y="5366315"/>
            <a:ext cx="131812" cy="131812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4333805" y="5530711"/>
            <a:ext cx="6011" cy="6350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3398419" y="1982460"/>
            <a:ext cx="239911" cy="189492"/>
            <a:chOff x="7579129" y="4498868"/>
            <a:chExt cx="239911" cy="189492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ounded Rectangle 82"/>
          <p:cNvSpPr/>
          <p:nvPr/>
        </p:nvSpPr>
        <p:spPr>
          <a:xfrm>
            <a:off x="3563614" y="6214641"/>
            <a:ext cx="1617347" cy="35944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 smtClean="0">
                <a:latin typeface="TH SarabunPSK"/>
                <a:cs typeface="TH SarabunPSK"/>
              </a:rPr>
              <a:t>ปัจจุบัน</a:t>
            </a:r>
            <a:r>
              <a:rPr lang="en-US" sz="2000" dirty="0" smtClean="0">
                <a:latin typeface="TH SarabunPSK"/>
                <a:cs typeface="TH SarabunPSK"/>
              </a:rPr>
              <a:t> (28 </a:t>
            </a:r>
            <a:r>
              <a:rPr lang="th-TH" sz="2000" dirty="0" smtClean="0">
                <a:latin typeface="TH SarabunPSK"/>
                <a:cs typeface="TH SarabunPSK"/>
              </a:rPr>
              <a:t>เม.ย.</a:t>
            </a:r>
            <a:r>
              <a:rPr lang="en-US" sz="2000" dirty="0" smtClean="0">
                <a:latin typeface="TH SarabunPSK"/>
                <a:cs typeface="TH SarabunPSK"/>
              </a:rPr>
              <a:t>)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5810003" y="984734"/>
            <a:ext cx="3990102" cy="1234776"/>
            <a:chOff x="5414395" y="5623224"/>
            <a:chExt cx="3990102" cy="1234776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906CBDC-4E92-4E69-9B8B-473C81960EBD}"/>
                </a:ext>
              </a:extLst>
            </p:cNvPr>
            <p:cNvSpPr txBox="1"/>
            <p:nvPr/>
          </p:nvSpPr>
          <p:spPr>
            <a:xfrm>
              <a:off x="5663974" y="5623224"/>
              <a:ext cx="347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ปริ</a:t>
              </a:r>
              <a:r>
                <a:rPr lang="th-TH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มาณน้ำใช้การอ่างเก็บน้ำขนาดใหญ่ </a:t>
              </a:r>
              <a:r>
                <a:rPr lang="en-US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35 </a:t>
              </a:r>
              <a:r>
                <a:rPr lang="th-TH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อ่าง</a:t>
              </a:r>
              <a:endPara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/>
                <a:cs typeface="TH SarabunPSK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5414395" y="5747073"/>
              <a:ext cx="239911" cy="189492"/>
              <a:chOff x="7579129" y="4498868"/>
              <a:chExt cx="239911" cy="189492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7579129" y="4498868"/>
                <a:ext cx="57875" cy="186972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7637004" y="4683349"/>
                <a:ext cx="113171" cy="2492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598671" y="4541018"/>
                <a:ext cx="220369" cy="45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7755191" y="4501388"/>
                <a:ext cx="57875" cy="186972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5436693" y="6063919"/>
              <a:ext cx="228102" cy="204645"/>
              <a:chOff x="5462050" y="1615097"/>
              <a:chExt cx="719557" cy="645560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5462050" y="1738387"/>
                <a:ext cx="160285" cy="51781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5622335" y="2256205"/>
                <a:ext cx="394550" cy="0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6021322" y="1742839"/>
                <a:ext cx="160285" cy="51781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Down Arrow 92"/>
              <p:cNvSpPr/>
              <p:nvPr/>
            </p:nvSpPr>
            <p:spPr>
              <a:xfrm>
                <a:off x="5622335" y="1615097"/>
                <a:ext cx="406879" cy="357541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6906CBDC-4E92-4E69-9B8B-473C81960EBD}"/>
                </a:ext>
              </a:extLst>
            </p:cNvPr>
            <p:cNvSpPr txBox="1"/>
            <p:nvPr/>
          </p:nvSpPr>
          <p:spPr>
            <a:xfrm>
              <a:off x="5667742" y="5924234"/>
              <a:ext cx="347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ปริ</a:t>
              </a:r>
              <a:r>
                <a:rPr lang="th-TH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มาณน้ำไหลเข้าอ่างฯ</a:t>
              </a:r>
              <a:endPara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/>
                <a:cs typeface="TH SarabunPSK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424743" y="6366359"/>
              <a:ext cx="279622" cy="194421"/>
              <a:chOff x="5836386" y="3246596"/>
              <a:chExt cx="384817" cy="267563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5836386" y="3246596"/>
                <a:ext cx="79648" cy="257312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5916034" y="3500479"/>
                <a:ext cx="155746" cy="3429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6160168" y="3248808"/>
                <a:ext cx="33777" cy="111131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Down Arrow 98"/>
              <p:cNvSpPr/>
              <p:nvPr/>
            </p:nvSpPr>
            <p:spPr>
              <a:xfrm rot="16200000">
                <a:off x="6083792" y="3376747"/>
                <a:ext cx="151130" cy="123693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5863280" y="3304603"/>
                <a:ext cx="303273" cy="6319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6906CBDC-4E92-4E69-9B8B-473C81960EBD}"/>
                </a:ext>
              </a:extLst>
            </p:cNvPr>
            <p:cNvSpPr txBox="1"/>
            <p:nvPr/>
          </p:nvSpPr>
          <p:spPr>
            <a:xfrm>
              <a:off x="5671510" y="6214710"/>
              <a:ext cx="347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ปริ</a:t>
              </a:r>
              <a:r>
                <a:rPr lang="th-TH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มาณน้ำที่ระบายออกจากอ่างฯ</a:t>
              </a:r>
              <a:endPara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6906CBDC-4E92-4E69-9B8B-473C81960EBD}"/>
                </a:ext>
              </a:extLst>
            </p:cNvPr>
            <p:cNvSpPr txBox="1"/>
            <p:nvPr/>
          </p:nvSpPr>
          <p:spPr>
            <a:xfrm>
              <a:off x="5932007" y="6488668"/>
              <a:ext cx="3472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H SarabunPSK"/>
                  <a:cs typeface="TH SarabunPSK"/>
                </a:rPr>
                <a:t>หน่วย ล้าน ลูกบากศ์เมตร</a:t>
              </a:r>
              <a:endParaRPr 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455210" y="2609111"/>
            <a:ext cx="1106501" cy="523220"/>
            <a:chOff x="4152159" y="1773268"/>
            <a:chExt cx="1106501" cy="523220"/>
          </a:xfrm>
        </p:grpSpPr>
        <p:sp>
          <p:nvSpPr>
            <p:cNvPr id="138" name="Rectangular Callout 137"/>
            <p:cNvSpPr/>
            <p:nvPr/>
          </p:nvSpPr>
          <p:spPr>
            <a:xfrm>
              <a:off x="4182774" y="1962878"/>
              <a:ext cx="1075886" cy="264714"/>
            </a:xfrm>
            <a:prstGeom prst="wedgeRectCallout">
              <a:avLst>
                <a:gd name="adj1" fmla="val -49928"/>
                <a:gd name="adj2" fmla="val -208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>
                <a:schemeClr val="bg1">
                  <a:lumMod val="8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th-TH" dirty="0" smtClean="0"/>
                <a:t> </a:t>
              </a:r>
              <a:endParaRPr 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152159" y="1773268"/>
              <a:ext cx="1053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/>
                  <a:cs typeface="TH SarabunPSK"/>
                </a:rPr>
                <a:t>1 </a:t>
              </a:r>
              <a:r>
                <a:rPr lang="th-TH" dirty="0">
                  <a:latin typeface="TH SarabunPSK"/>
                  <a:cs typeface="TH SarabunPSK"/>
                </a:rPr>
                <a:t>ม</a:t>
              </a:r>
              <a:r>
                <a:rPr lang="en-US" dirty="0" smtClean="0">
                  <a:latin typeface="TH SarabunPSK"/>
                  <a:cs typeface="TH SarabunPSK"/>
                </a:rPr>
                <a:t>.</a:t>
              </a:r>
              <a:r>
                <a:rPr lang="th-TH" dirty="0" smtClean="0">
                  <a:latin typeface="TH SarabunPSK"/>
                  <a:cs typeface="TH SarabunPSK"/>
                </a:rPr>
                <a:t>ค</a:t>
              </a:r>
              <a:r>
                <a:rPr lang="en-US" dirty="0" smtClean="0">
                  <a:latin typeface="TH SarabunPSK"/>
                  <a:cs typeface="TH SarabunPSK"/>
                </a:rPr>
                <a:t>.6</a:t>
              </a:r>
              <a:r>
                <a:rPr lang="en-US" dirty="0">
                  <a:latin typeface="TH SarabunPSK"/>
                  <a:cs typeface="TH SarabunPSK"/>
                </a:rPr>
                <a:t>1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482853" y="3439851"/>
            <a:ext cx="1106501" cy="523220"/>
            <a:chOff x="4152159" y="1773268"/>
            <a:chExt cx="1106501" cy="523220"/>
          </a:xfrm>
        </p:grpSpPr>
        <p:sp>
          <p:nvSpPr>
            <p:cNvPr id="141" name="Rectangular Callout 140"/>
            <p:cNvSpPr/>
            <p:nvPr/>
          </p:nvSpPr>
          <p:spPr>
            <a:xfrm>
              <a:off x="4182774" y="1962878"/>
              <a:ext cx="1075886" cy="264714"/>
            </a:xfrm>
            <a:prstGeom prst="wedgeRectCallout">
              <a:avLst>
                <a:gd name="adj1" fmla="val -49928"/>
                <a:gd name="adj2" fmla="val -208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>
                <a:schemeClr val="bg1">
                  <a:lumMod val="8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th-TH" dirty="0" smtClean="0"/>
                <a:t> </a:t>
              </a:r>
              <a:endParaRPr lang="en-US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152159" y="1773268"/>
              <a:ext cx="10676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/>
                  <a:cs typeface="TH SarabunPSK"/>
                </a:rPr>
                <a:t>1 </a:t>
              </a:r>
              <a:r>
                <a:rPr lang="th-TH" dirty="0" smtClean="0">
                  <a:latin typeface="TH SarabunPSK"/>
                  <a:cs typeface="TH SarabunPSK"/>
                </a:rPr>
                <a:t>ก</a:t>
              </a:r>
              <a:r>
                <a:rPr lang="en-US" dirty="0" smtClean="0">
                  <a:latin typeface="TH SarabunPSK"/>
                  <a:cs typeface="TH SarabunPSK"/>
                </a:rPr>
                <a:t>.</a:t>
              </a:r>
              <a:r>
                <a:rPr lang="th-TH" dirty="0">
                  <a:latin typeface="TH SarabunPSK"/>
                  <a:cs typeface="TH SarabunPSK"/>
                </a:rPr>
                <a:t>พ</a:t>
              </a:r>
              <a:r>
                <a:rPr lang="en-US" dirty="0" smtClean="0">
                  <a:latin typeface="TH SarabunPSK"/>
                  <a:cs typeface="TH SarabunPSK"/>
                </a:rPr>
                <a:t>.6</a:t>
              </a:r>
              <a:r>
                <a:rPr lang="en-US" dirty="0">
                  <a:latin typeface="TH SarabunPSK"/>
                  <a:cs typeface="TH SarabunPSK"/>
                </a:rPr>
                <a:t>1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463746" y="4235500"/>
            <a:ext cx="1106501" cy="523220"/>
            <a:chOff x="4152159" y="1773268"/>
            <a:chExt cx="1106501" cy="523220"/>
          </a:xfrm>
        </p:grpSpPr>
        <p:sp>
          <p:nvSpPr>
            <p:cNvPr id="144" name="Rectangular Callout 143"/>
            <p:cNvSpPr/>
            <p:nvPr/>
          </p:nvSpPr>
          <p:spPr>
            <a:xfrm>
              <a:off x="4182774" y="1962878"/>
              <a:ext cx="1075886" cy="264714"/>
            </a:xfrm>
            <a:prstGeom prst="wedgeRectCallout">
              <a:avLst>
                <a:gd name="adj1" fmla="val -49928"/>
                <a:gd name="adj2" fmla="val -208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>
                <a:schemeClr val="bg1">
                  <a:lumMod val="8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th-TH" dirty="0" smtClean="0"/>
                <a:t> </a:t>
              </a:r>
              <a:endParaRPr lang="en-US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152159" y="1773268"/>
              <a:ext cx="10532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/>
                  <a:cs typeface="TH SarabunPSK"/>
                </a:rPr>
                <a:t>1 </a:t>
              </a:r>
              <a:r>
                <a:rPr lang="th-TH" dirty="0" smtClean="0">
                  <a:latin typeface="TH SarabunPSK"/>
                  <a:cs typeface="TH SarabunPSK"/>
                </a:rPr>
                <a:t>มี</a:t>
              </a:r>
              <a:r>
                <a:rPr lang="en-US" dirty="0" smtClean="0">
                  <a:latin typeface="TH SarabunPSK"/>
                  <a:cs typeface="TH SarabunPSK"/>
                </a:rPr>
                <a:t>.</a:t>
              </a:r>
              <a:r>
                <a:rPr lang="th-TH" dirty="0" smtClean="0">
                  <a:latin typeface="TH SarabunPSK"/>
                  <a:cs typeface="TH SarabunPSK"/>
                </a:rPr>
                <a:t>ค</a:t>
              </a:r>
              <a:r>
                <a:rPr lang="en-US" dirty="0" smtClean="0">
                  <a:latin typeface="TH SarabunPSK"/>
                  <a:cs typeface="TH SarabunPSK"/>
                </a:rPr>
                <a:t>.6</a:t>
              </a:r>
              <a:r>
                <a:rPr lang="en-US" dirty="0">
                  <a:latin typeface="TH SarabunPSK"/>
                  <a:cs typeface="TH SarabunPSK"/>
                </a:rPr>
                <a:t>1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463148" y="5127444"/>
            <a:ext cx="1119671" cy="523220"/>
            <a:chOff x="4152159" y="1773268"/>
            <a:chExt cx="1119671" cy="523220"/>
          </a:xfrm>
        </p:grpSpPr>
        <p:sp>
          <p:nvSpPr>
            <p:cNvPr id="148" name="Rectangular Callout 147"/>
            <p:cNvSpPr/>
            <p:nvPr/>
          </p:nvSpPr>
          <p:spPr>
            <a:xfrm>
              <a:off x="4182774" y="1962878"/>
              <a:ext cx="1075886" cy="264714"/>
            </a:xfrm>
            <a:prstGeom prst="wedgeRectCallout">
              <a:avLst>
                <a:gd name="adj1" fmla="val -49928"/>
                <a:gd name="adj2" fmla="val -208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glow>
                <a:schemeClr val="bg1">
                  <a:lumMod val="85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r>
                <a:rPr lang="th-TH" dirty="0" smtClean="0"/>
                <a:t> 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152159" y="1773268"/>
              <a:ext cx="1119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/>
                  <a:cs typeface="TH SarabunPSK"/>
                </a:rPr>
                <a:t>1 </a:t>
              </a:r>
              <a:r>
                <a:rPr lang="th-TH" dirty="0" smtClean="0">
                  <a:latin typeface="TH SarabunPSK"/>
                  <a:cs typeface="TH SarabunPSK"/>
                </a:rPr>
                <a:t>เม</a:t>
              </a:r>
              <a:r>
                <a:rPr lang="en-US" dirty="0" smtClean="0">
                  <a:latin typeface="TH SarabunPSK"/>
                  <a:cs typeface="TH SarabunPSK"/>
                </a:rPr>
                <a:t>.</a:t>
              </a:r>
              <a:r>
                <a:rPr lang="th-TH" dirty="0">
                  <a:latin typeface="TH SarabunPSK"/>
                  <a:cs typeface="TH SarabunPSK"/>
                </a:rPr>
                <a:t>ย</a:t>
              </a:r>
              <a:r>
                <a:rPr lang="en-US" dirty="0" smtClean="0">
                  <a:latin typeface="TH SarabunPSK"/>
                  <a:cs typeface="TH SarabunPSK"/>
                </a:rPr>
                <a:t>.6</a:t>
              </a:r>
              <a:r>
                <a:rPr lang="en-US" dirty="0">
                  <a:latin typeface="TH SarabunPSK"/>
                  <a:cs typeface="TH SarabunPSK"/>
                </a:rPr>
                <a:t>1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659685" y="1865433"/>
            <a:ext cx="69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H SarabunPSK"/>
                <a:cs typeface="TH SarabunPSK"/>
              </a:rPr>
              <a:t>36,610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3427542" y="2787703"/>
            <a:ext cx="239911" cy="189492"/>
            <a:chOff x="7579129" y="4498868"/>
            <a:chExt cx="239911" cy="189492"/>
          </a:xfrm>
        </p:grpSpPr>
        <p:cxnSp>
          <p:nvCxnSpPr>
            <p:cNvPr id="152" name="Straight Connector 151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/>
          <p:cNvSpPr txBox="1"/>
          <p:nvPr/>
        </p:nvSpPr>
        <p:spPr>
          <a:xfrm>
            <a:off x="3669270" y="2670676"/>
            <a:ext cx="69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H SarabunPSK"/>
                <a:cs typeface="TH SarabunPSK"/>
              </a:rPr>
              <a:t>34,552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3427541" y="3608849"/>
            <a:ext cx="239911" cy="189492"/>
            <a:chOff x="7579129" y="4498868"/>
            <a:chExt cx="239911" cy="189492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/>
          <p:cNvSpPr txBox="1"/>
          <p:nvPr/>
        </p:nvSpPr>
        <p:spPr>
          <a:xfrm>
            <a:off x="3679038" y="3491822"/>
            <a:ext cx="69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H SarabunPSK"/>
                <a:cs typeface="TH SarabunPSK"/>
              </a:rPr>
              <a:t>31,688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3407221" y="4472449"/>
            <a:ext cx="239911" cy="189492"/>
            <a:chOff x="7579129" y="4498868"/>
            <a:chExt cx="239911" cy="189492"/>
          </a:xfrm>
        </p:grpSpPr>
        <p:cxnSp>
          <p:nvCxnSpPr>
            <p:cNvPr id="164" name="Straight Connector 163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TextBox 167"/>
          <p:cNvSpPr txBox="1"/>
          <p:nvPr/>
        </p:nvSpPr>
        <p:spPr>
          <a:xfrm>
            <a:off x="3639180" y="4355422"/>
            <a:ext cx="69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H SarabunPSK"/>
                <a:cs typeface="TH SarabunPSK"/>
              </a:rPr>
              <a:t>28,110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3376741" y="5315729"/>
            <a:ext cx="239911" cy="189492"/>
            <a:chOff x="7579129" y="4498868"/>
            <a:chExt cx="239911" cy="189492"/>
          </a:xfrm>
        </p:grpSpPr>
        <p:cxnSp>
          <p:nvCxnSpPr>
            <p:cNvPr id="170" name="Straight Connector 169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/>
          <p:cNvSpPr txBox="1"/>
          <p:nvPr/>
        </p:nvSpPr>
        <p:spPr>
          <a:xfrm>
            <a:off x="3628238" y="5198702"/>
            <a:ext cx="690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H SarabunPSK"/>
                <a:cs typeface="TH SarabunPSK"/>
              </a:rPr>
              <a:t>24,084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4603192" y="1323238"/>
            <a:ext cx="1377618" cy="675438"/>
            <a:chOff x="6613344" y="3088357"/>
            <a:chExt cx="1377618" cy="675438"/>
          </a:xfrm>
        </p:grpSpPr>
        <p:grpSp>
          <p:nvGrpSpPr>
            <p:cNvPr id="259" name="Group 258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255" name="Straight Connector 254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Down Arrow 257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250" name="Straight Connector 249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Down Arrow 252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4" name="Straight Connector 253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8" name="TextBox 247"/>
            <p:cNvSpPr txBox="1"/>
            <p:nvPr/>
          </p:nvSpPr>
          <p:spPr>
            <a:xfrm>
              <a:off x="6952736" y="3088357"/>
              <a:ext cx="10382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2,999/2776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2,281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4631824" y="2148320"/>
            <a:ext cx="1421740" cy="675438"/>
            <a:chOff x="6613344" y="3088357"/>
            <a:chExt cx="1421740" cy="675438"/>
          </a:xfrm>
        </p:grpSpPr>
        <p:grpSp>
          <p:nvGrpSpPr>
            <p:cNvPr id="263" name="Group 262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272" name="Straight Connector 271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Down Arrow 274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267" name="Straight Connector 266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Down Arrow 269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1" name="Straight Connector 270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TextBox 264"/>
            <p:cNvSpPr txBox="1"/>
            <p:nvPr/>
          </p:nvSpPr>
          <p:spPr>
            <a:xfrm>
              <a:off x="6952736" y="3088357"/>
              <a:ext cx="10823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1,471/1,016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3,074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276" name="Group 275"/>
          <p:cNvGrpSpPr/>
          <p:nvPr/>
        </p:nvGrpSpPr>
        <p:grpSpPr>
          <a:xfrm>
            <a:off x="4631824" y="3030880"/>
            <a:ext cx="1284772" cy="675438"/>
            <a:chOff x="6613344" y="3088357"/>
            <a:chExt cx="1284772" cy="675438"/>
          </a:xfrm>
        </p:grpSpPr>
        <p:grpSp>
          <p:nvGrpSpPr>
            <p:cNvPr id="277" name="Group 276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286" name="Straight Connector 285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" name="Down Arrow 288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281" name="Straight Connector 280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4" name="Down Arrow 283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5" name="Straight Connector 284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TextBox 278"/>
            <p:cNvSpPr txBox="1"/>
            <p:nvPr/>
          </p:nvSpPr>
          <p:spPr>
            <a:xfrm>
              <a:off x="6952736" y="3088357"/>
              <a:ext cx="945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1,184/797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3,661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594156" y="3838099"/>
            <a:ext cx="1205776" cy="675438"/>
            <a:chOff x="6613344" y="3088357"/>
            <a:chExt cx="1205776" cy="675438"/>
          </a:xfrm>
        </p:grpSpPr>
        <p:grpSp>
          <p:nvGrpSpPr>
            <p:cNvPr id="291" name="Group 290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Down Arrow 302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295" name="Straight Connector 294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Down Arrow 297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Connector 298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3" name="TextBox 292"/>
            <p:cNvSpPr txBox="1"/>
            <p:nvPr/>
          </p:nvSpPr>
          <p:spPr>
            <a:xfrm>
              <a:off x="6952736" y="3088357"/>
              <a:ext cx="8663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729 /205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3,783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4504402" y="4695471"/>
            <a:ext cx="1057534" cy="675438"/>
            <a:chOff x="6613344" y="3088357"/>
            <a:chExt cx="1057534" cy="675438"/>
          </a:xfrm>
        </p:grpSpPr>
        <p:grpSp>
          <p:nvGrpSpPr>
            <p:cNvPr id="305" name="Group 304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314" name="Straight Connector 313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" name="Down Arrow 316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Down Arrow 311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3" name="Straight Connector 312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7" name="TextBox 306"/>
            <p:cNvSpPr txBox="1"/>
            <p:nvPr/>
          </p:nvSpPr>
          <p:spPr>
            <a:xfrm>
              <a:off x="6952736" y="3088357"/>
              <a:ext cx="718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679/17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4,009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318" name="Group 317"/>
          <p:cNvGrpSpPr/>
          <p:nvPr/>
        </p:nvGrpSpPr>
        <p:grpSpPr>
          <a:xfrm>
            <a:off x="4500747" y="5579749"/>
            <a:ext cx="1152435" cy="675438"/>
            <a:chOff x="6613344" y="3088357"/>
            <a:chExt cx="1152435" cy="675438"/>
          </a:xfrm>
        </p:grpSpPr>
        <p:grpSp>
          <p:nvGrpSpPr>
            <p:cNvPr id="319" name="Group 318"/>
            <p:cNvGrpSpPr/>
            <p:nvPr/>
          </p:nvGrpSpPr>
          <p:grpSpPr>
            <a:xfrm>
              <a:off x="6613344" y="3201376"/>
              <a:ext cx="207755" cy="177463"/>
              <a:chOff x="6613344" y="3201376"/>
              <a:chExt cx="207755" cy="177463"/>
            </a:xfrm>
          </p:grpSpPr>
          <p:cxnSp>
            <p:nvCxnSpPr>
              <p:cNvPr id="328" name="Straight Connector 327"/>
              <p:cNvCxnSpPr/>
              <p:nvPr/>
            </p:nvCxnSpPr>
            <p:spPr>
              <a:xfrm>
                <a:off x="6613344" y="3235268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6659622" y="3377615"/>
                <a:ext cx="113917" cy="0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>
                <a:off x="6774821" y="3236492"/>
                <a:ext cx="46278" cy="142347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Down Arrow 330"/>
              <p:cNvSpPr/>
              <p:nvPr/>
            </p:nvSpPr>
            <p:spPr>
              <a:xfrm>
                <a:off x="6659622" y="3201376"/>
                <a:ext cx="117477" cy="98287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0" name="Group 319"/>
            <p:cNvGrpSpPr/>
            <p:nvPr/>
          </p:nvGrpSpPr>
          <p:grpSpPr>
            <a:xfrm>
              <a:off x="6614766" y="3476477"/>
              <a:ext cx="254679" cy="168596"/>
              <a:chOff x="6614766" y="3476477"/>
              <a:chExt cx="254679" cy="168596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>
                <a:off x="6614766" y="3476477"/>
                <a:ext cx="52713" cy="162138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V="1">
                <a:off x="6667479" y="3636454"/>
                <a:ext cx="103076" cy="2161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H="1">
                <a:off x="6829051" y="3477871"/>
                <a:ext cx="22354" cy="70026"/>
              </a:xfrm>
              <a:prstGeom prst="line">
                <a:avLst/>
              </a:prstGeom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Down Arrow 325"/>
              <p:cNvSpPr/>
              <p:nvPr/>
            </p:nvSpPr>
            <p:spPr>
              <a:xfrm rot="16200000">
                <a:off x="6780899" y="3556527"/>
                <a:ext cx="95230" cy="81862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7" name="Straight Connector 326"/>
              <p:cNvCxnSpPr/>
              <p:nvPr/>
            </p:nvCxnSpPr>
            <p:spPr>
              <a:xfrm>
                <a:off x="6632565" y="3513028"/>
                <a:ext cx="200712" cy="3982"/>
              </a:xfrm>
              <a:prstGeom prst="line">
                <a:avLst/>
              </a:prstGeom>
              <a:ln w="1270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1" name="TextBox 320"/>
            <p:cNvSpPr txBox="1"/>
            <p:nvPr/>
          </p:nvSpPr>
          <p:spPr>
            <a:xfrm>
              <a:off x="6952736" y="3088357"/>
              <a:ext cx="8130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542/367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6952736" y="3363685"/>
              <a:ext cx="597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  <a:latin typeface="TH SarabunPSK"/>
                  <a:cs typeface="TH SarabunPSK"/>
                </a:rPr>
                <a:t>2,707</a:t>
              </a:r>
              <a:endParaRPr lang="en-US" sz="2000" dirty="0">
                <a:solidFill>
                  <a:srgbClr val="7F7F7F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332" name="TextBox 331">
            <a:extLst>
              <a:ext uri="{FF2B5EF4-FFF2-40B4-BE49-F238E27FC236}">
                <a16:creationId xmlns="" xmlns:a16="http://schemas.microsoft.com/office/drawing/2014/main" id="{6906CBDC-4E92-4E69-9B8B-473C81960EBD}"/>
              </a:ext>
            </a:extLst>
          </p:cNvPr>
          <p:cNvSpPr txBox="1"/>
          <p:nvPr/>
        </p:nvSpPr>
        <p:spPr>
          <a:xfrm>
            <a:off x="274107" y="735856"/>
            <a:ext cx="3047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 smtClean="0">
                <a:latin typeface="TH SarabunPSK"/>
                <a:cs typeface="TH SarabunPSK"/>
              </a:rPr>
              <a:t>ปริมาตรน้ำใช้การ</a:t>
            </a:r>
          </a:p>
          <a:p>
            <a:pPr algn="ctr"/>
            <a:r>
              <a:rPr lang="th-TH" sz="1800" b="1" dirty="0" smtClean="0">
                <a:latin typeface="TH SarabunPSK"/>
                <a:cs typeface="TH SarabunPSK"/>
              </a:rPr>
              <a:t>อ่างเก็บน้ำขนาดใหญ่ </a:t>
            </a:r>
            <a:r>
              <a:rPr lang="en-US" sz="1800" b="1" dirty="0" smtClean="0">
                <a:latin typeface="TH SarabunPSK"/>
                <a:cs typeface="TH SarabunPSK"/>
              </a:rPr>
              <a:t>35 </a:t>
            </a:r>
            <a:r>
              <a:rPr lang="th-TH" sz="1800" b="1" dirty="0" smtClean="0">
                <a:latin typeface="TH SarabunPSK"/>
                <a:cs typeface="TH SarabunPSK"/>
              </a:rPr>
              <a:t>อ่าง</a:t>
            </a:r>
          </a:p>
          <a:p>
            <a:pPr algn="ctr"/>
            <a:r>
              <a:rPr lang="en-US" b="1" dirty="0" smtClean="0">
                <a:latin typeface="TH SarabunPSK"/>
                <a:cs typeface="TH SarabunPSK"/>
              </a:rPr>
              <a:t>36,115</a:t>
            </a:r>
            <a:r>
              <a:rPr lang="en-US" sz="1800" b="1" dirty="0" smtClean="0">
                <a:latin typeface="TH SarabunPSK"/>
                <a:cs typeface="TH SarabunPSK"/>
              </a:rPr>
              <a:t> </a:t>
            </a:r>
            <a:r>
              <a:rPr lang="th-TH" sz="1800" b="1" dirty="0" smtClean="0">
                <a:latin typeface="TH SarabunPSK"/>
                <a:cs typeface="TH SarabunPSK"/>
              </a:rPr>
              <a:t>ล้านลูกบากศ์เมตร</a:t>
            </a:r>
            <a:endParaRPr lang="en-US" sz="1800" b="1" dirty="0" smtClean="0">
              <a:latin typeface="TH SarabunPSK"/>
              <a:cs typeface="TH SarabunPSK"/>
            </a:endParaRPr>
          </a:p>
        </p:txBody>
      </p:sp>
      <p:sp>
        <p:nvSpPr>
          <p:cNvPr id="335" name="Rectangular Callout 334"/>
          <p:cNvSpPr/>
          <p:nvPr/>
        </p:nvSpPr>
        <p:spPr>
          <a:xfrm>
            <a:off x="6353457" y="5823678"/>
            <a:ext cx="2591250" cy="854568"/>
          </a:xfrm>
          <a:prstGeom prst="wedgeRectCallout">
            <a:avLst>
              <a:gd name="adj1" fmla="val -93893"/>
              <a:gd name="adj2" fmla="val 10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>
              <a:schemeClr val="bg1">
                <a:lumMod val="8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th-TH" dirty="0" smtClean="0"/>
              <a:t> </a:t>
            </a:r>
            <a:endParaRPr lang="en-US" dirty="0"/>
          </a:p>
        </p:txBody>
      </p:sp>
      <p:sp>
        <p:nvSpPr>
          <p:cNvPr id="336" name="TextBox 335">
            <a:extLst>
              <a:ext uri="{FF2B5EF4-FFF2-40B4-BE49-F238E27FC236}">
                <a16:creationId xmlns="" xmlns:a16="http://schemas.microsoft.com/office/drawing/2014/main" id="{6906CBDC-4E92-4E69-9B8B-473C81960EBD}"/>
              </a:ext>
            </a:extLst>
          </p:cNvPr>
          <p:cNvSpPr txBox="1"/>
          <p:nvPr/>
        </p:nvSpPr>
        <p:spPr>
          <a:xfrm>
            <a:off x="6151280" y="5733796"/>
            <a:ext cx="3047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 smtClean="0">
                <a:latin typeface="TH SarabunPSK"/>
                <a:cs typeface="TH SarabunPSK"/>
              </a:rPr>
              <a:t>ปริมาตรน้ำใช้การ</a:t>
            </a:r>
          </a:p>
          <a:p>
            <a:pPr algn="ctr"/>
            <a:r>
              <a:rPr lang="th-TH" sz="1800" b="1" dirty="0" smtClean="0">
                <a:latin typeface="TH SarabunPSK"/>
                <a:cs typeface="TH SarabunPSK"/>
              </a:rPr>
              <a:t>รวมอ่างเก็บน้ำขนาดใหญ่ </a:t>
            </a:r>
            <a:r>
              <a:rPr lang="en-US" sz="1800" b="1" dirty="0" smtClean="0">
                <a:latin typeface="TH SarabunPSK"/>
                <a:cs typeface="TH SarabunPSK"/>
              </a:rPr>
              <a:t>35 </a:t>
            </a:r>
            <a:r>
              <a:rPr lang="th-TH" sz="1800" b="1" dirty="0" smtClean="0">
                <a:latin typeface="TH SarabunPSK"/>
                <a:cs typeface="TH SarabunPSK"/>
              </a:rPr>
              <a:t>อ่าง</a:t>
            </a:r>
          </a:p>
          <a:p>
            <a:pPr algn="ctr"/>
            <a:r>
              <a:rPr lang="en-US" b="1" dirty="0" smtClean="0">
                <a:latin typeface="TH SarabunPSK"/>
                <a:cs typeface="TH SarabunPSK"/>
              </a:rPr>
              <a:t>21,010</a:t>
            </a:r>
            <a:r>
              <a:rPr lang="en-US" sz="1800" b="1" dirty="0" smtClean="0">
                <a:latin typeface="TH SarabunPSK"/>
                <a:cs typeface="TH SarabunPSK"/>
              </a:rPr>
              <a:t> </a:t>
            </a:r>
            <a:r>
              <a:rPr lang="th-TH" sz="1800" b="1" dirty="0" smtClean="0">
                <a:latin typeface="TH SarabunPSK"/>
                <a:cs typeface="TH SarabunPSK"/>
              </a:rPr>
              <a:t>ล้านลูกบากศ์เมตร</a:t>
            </a:r>
            <a:endParaRPr lang="en-US" sz="1800" b="1" dirty="0" smtClean="0">
              <a:latin typeface="TH SarabunPSK"/>
              <a:cs typeface="TH SarabunPSK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854511" y="864860"/>
            <a:ext cx="239911" cy="189492"/>
            <a:chOff x="7579129" y="4498868"/>
            <a:chExt cx="239911" cy="189492"/>
          </a:xfrm>
        </p:grpSpPr>
        <p:cxnSp>
          <p:nvCxnSpPr>
            <p:cNvPr id="338" name="Straight Connector 337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2" name="Group 341"/>
          <p:cNvGrpSpPr/>
          <p:nvPr/>
        </p:nvGrpSpPr>
        <p:grpSpPr>
          <a:xfrm>
            <a:off x="6780526" y="5862795"/>
            <a:ext cx="239911" cy="189492"/>
            <a:chOff x="7579129" y="4498868"/>
            <a:chExt cx="239911" cy="189492"/>
          </a:xfrm>
        </p:grpSpPr>
        <p:cxnSp>
          <p:nvCxnSpPr>
            <p:cNvPr id="343" name="Straight Connector 342"/>
            <p:cNvCxnSpPr/>
            <p:nvPr/>
          </p:nvCxnSpPr>
          <p:spPr>
            <a:xfrm>
              <a:off x="7579129" y="449886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V="1">
              <a:off x="7637004" y="4683349"/>
              <a:ext cx="113171" cy="249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7598671" y="4541018"/>
              <a:ext cx="220369" cy="45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7755191" y="4501388"/>
              <a:ext cx="57875" cy="186972"/>
            </a:xfrm>
            <a:prstGeom prst="line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4" name="Rectangle 363"/>
          <p:cNvSpPr/>
          <p:nvPr/>
        </p:nvSpPr>
        <p:spPr>
          <a:xfrm>
            <a:off x="6291385" y="3716138"/>
            <a:ext cx="2852615" cy="1636663"/>
          </a:xfrm>
          <a:prstGeom prst="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grpSp>
        <p:nvGrpSpPr>
          <p:cNvPr id="365" name="Group 364"/>
          <p:cNvGrpSpPr/>
          <p:nvPr/>
        </p:nvGrpSpPr>
        <p:grpSpPr>
          <a:xfrm>
            <a:off x="6687309" y="4994451"/>
            <a:ext cx="254679" cy="168596"/>
            <a:chOff x="6614766" y="3476477"/>
            <a:chExt cx="254679" cy="168596"/>
          </a:xfrm>
        </p:grpSpPr>
        <p:cxnSp>
          <p:nvCxnSpPr>
            <p:cNvPr id="366" name="Straight Connector 365"/>
            <p:cNvCxnSpPr/>
            <p:nvPr/>
          </p:nvCxnSpPr>
          <p:spPr>
            <a:xfrm>
              <a:off x="6614766" y="3476477"/>
              <a:ext cx="52713" cy="16213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flipV="1">
              <a:off x="6667479" y="3636454"/>
              <a:ext cx="103076" cy="216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 flipH="1">
              <a:off x="6829051" y="3477871"/>
              <a:ext cx="22354" cy="7002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Down Arrow 368"/>
            <p:cNvSpPr/>
            <p:nvPr/>
          </p:nvSpPr>
          <p:spPr>
            <a:xfrm rot="16200000">
              <a:off x="6780899" y="3556527"/>
              <a:ext cx="95230" cy="8186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0" name="Straight Connector 369"/>
            <p:cNvCxnSpPr/>
            <p:nvPr/>
          </p:nvCxnSpPr>
          <p:spPr>
            <a:xfrm>
              <a:off x="6632565" y="3513028"/>
              <a:ext cx="200712" cy="398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TextBox 370"/>
          <p:cNvSpPr txBox="1"/>
          <p:nvPr/>
        </p:nvSpPr>
        <p:spPr>
          <a:xfrm>
            <a:off x="6395848" y="4578534"/>
            <a:ext cx="2806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-</a:t>
            </a:r>
            <a:r>
              <a:rPr lang="th-TH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รวมปริมาณ</a:t>
            </a:r>
            <a:r>
              <a:rPr lang="th-TH" sz="2000" b="1" dirty="0">
                <a:solidFill>
                  <a:srgbClr val="000000"/>
                </a:solidFill>
                <a:latin typeface="TH SarabunPSK"/>
                <a:cs typeface="TH SarabunPSK"/>
              </a:rPr>
              <a:t>น้ำที่ระบายออกจา</a:t>
            </a:r>
            <a:r>
              <a:rPr lang="th-TH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กอ่างฯ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7238077" y="4840693"/>
            <a:ext cx="71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19,515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6400596" y="3915577"/>
            <a:ext cx="2151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-</a:t>
            </a:r>
            <a:r>
              <a:rPr lang="th-TH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รว</a:t>
            </a:r>
            <a:r>
              <a:rPr lang="th-TH" sz="2000" b="1" dirty="0">
                <a:solidFill>
                  <a:srgbClr val="000000"/>
                </a:solidFill>
                <a:latin typeface="TH SarabunPSK"/>
                <a:cs typeface="TH SarabunPSK"/>
              </a:rPr>
              <a:t>ม</a:t>
            </a:r>
            <a:r>
              <a:rPr lang="th-TH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ปริมาณน้ำไหลเข้าอ่างฯ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7242825" y="4177736"/>
            <a:ext cx="616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5,178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cxnSp>
        <p:nvCxnSpPr>
          <p:cNvPr id="375" name="Straight Connector 374"/>
          <p:cNvCxnSpPr/>
          <p:nvPr/>
        </p:nvCxnSpPr>
        <p:spPr>
          <a:xfrm>
            <a:off x="6669981" y="4364176"/>
            <a:ext cx="46278" cy="142347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>
            <a:off x="6716259" y="4506523"/>
            <a:ext cx="113917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flipH="1">
            <a:off x="6831458" y="4365400"/>
            <a:ext cx="46278" cy="142347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8" name="Down Arrow 377"/>
          <p:cNvSpPr/>
          <p:nvPr/>
        </p:nvSpPr>
        <p:spPr>
          <a:xfrm>
            <a:off x="6716259" y="4330284"/>
            <a:ext cx="117477" cy="9828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ounded Rectangle 389"/>
          <p:cNvSpPr/>
          <p:nvPr/>
        </p:nvSpPr>
        <p:spPr>
          <a:xfrm>
            <a:off x="121605" y="5795778"/>
            <a:ext cx="891928" cy="1062222"/>
          </a:xfrm>
          <a:prstGeom prst="roundRect">
            <a:avLst>
              <a:gd name="adj" fmla="val 10000"/>
            </a:avLst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6683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2800" dirty="0" smtClean="0"/>
              <a:t>การบริหารจัดการน้ำ อ่างเก็บน้ำขนาดใหญ่ ช่วง</a:t>
            </a:r>
            <a:r>
              <a:rPr lang="th-TH" altLang="th-TH" sz="2800" dirty="0"/>
              <a:t>ฤดู</a:t>
            </a:r>
            <a:r>
              <a:rPr lang="th-TH" altLang="th-TH" sz="2800" dirty="0" smtClean="0"/>
              <a:t>แล้ง </a:t>
            </a:r>
            <a:r>
              <a:rPr lang="th-TH" altLang="th-TH" sz="2800" dirty="0"/>
              <a:t>ปี 2560/</a:t>
            </a:r>
            <a:r>
              <a:rPr lang="th-TH" altLang="th-TH" sz="2800" dirty="0" smtClean="0"/>
              <a:t>61</a:t>
            </a:r>
            <a:endParaRPr lang="th-TH" altLang="th-TH" sz="28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sp>
        <p:nvSpPr>
          <p:cNvPr id="347" name="Rectangle 346"/>
          <p:cNvSpPr/>
          <p:nvPr/>
        </p:nvSpPr>
        <p:spPr>
          <a:xfrm>
            <a:off x="4012960" y="907868"/>
            <a:ext cx="5120909" cy="5618839"/>
          </a:xfrm>
          <a:prstGeom prst="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grpSp>
        <p:nvGrpSpPr>
          <p:cNvPr id="350" name="Group 349"/>
          <p:cNvGrpSpPr/>
          <p:nvPr/>
        </p:nvGrpSpPr>
        <p:grpSpPr>
          <a:xfrm>
            <a:off x="4517818" y="1058004"/>
            <a:ext cx="254679" cy="168596"/>
            <a:chOff x="6614766" y="3476477"/>
            <a:chExt cx="254679" cy="168596"/>
          </a:xfrm>
        </p:grpSpPr>
        <p:cxnSp>
          <p:nvCxnSpPr>
            <p:cNvPr id="353" name="Straight Connector 352"/>
            <p:cNvCxnSpPr/>
            <p:nvPr/>
          </p:nvCxnSpPr>
          <p:spPr>
            <a:xfrm>
              <a:off x="6614766" y="3476477"/>
              <a:ext cx="52713" cy="16213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V="1">
              <a:off x="6667479" y="3636454"/>
              <a:ext cx="103076" cy="216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 flipH="1">
              <a:off x="6829051" y="3477871"/>
              <a:ext cx="22354" cy="7002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Down Arrow 355"/>
            <p:cNvSpPr/>
            <p:nvPr/>
          </p:nvSpPr>
          <p:spPr>
            <a:xfrm rot="16200000">
              <a:off x="6780899" y="3556527"/>
              <a:ext cx="95230" cy="8186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357" name="Straight Connector 356"/>
            <p:cNvCxnSpPr/>
            <p:nvPr/>
          </p:nvCxnSpPr>
          <p:spPr>
            <a:xfrm>
              <a:off x="6632565" y="3513028"/>
              <a:ext cx="200712" cy="398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TextBox 362"/>
          <p:cNvSpPr txBox="1"/>
          <p:nvPr/>
        </p:nvSpPr>
        <p:spPr>
          <a:xfrm>
            <a:off x="5824628" y="1131352"/>
            <a:ext cx="221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solidFill>
                  <a:srgbClr val="000000"/>
                </a:solidFill>
                <a:latin typeface="TH SarabunPSK"/>
                <a:cs typeface="TH SarabunPSK"/>
              </a:rPr>
              <a:t>จัดสรรน้ำเพื่อ</a:t>
            </a:r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การเกษตร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11649"/>
              </p:ext>
            </p:extLst>
          </p:nvPr>
        </p:nvGraphicFramePr>
        <p:xfrm>
          <a:off x="4388470" y="1596876"/>
          <a:ext cx="4677841" cy="4929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62" name="Picture 3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12" y="1021587"/>
            <a:ext cx="835150" cy="820169"/>
          </a:xfrm>
          <a:prstGeom prst="rect">
            <a:avLst/>
          </a:prstGeom>
        </p:spPr>
      </p:pic>
      <p:graphicFrame>
        <p:nvGraphicFramePr>
          <p:cNvPr id="197" name="Diagram 196"/>
          <p:cNvGraphicFramePr/>
          <p:nvPr>
            <p:extLst>
              <p:ext uri="{D42A27DB-BD31-4B8C-83A1-F6EECF244321}">
                <p14:modId xmlns:p14="http://schemas.microsoft.com/office/powerpoint/2010/main" val="617667537"/>
              </p:ext>
            </p:extLst>
          </p:nvPr>
        </p:nvGraphicFramePr>
        <p:xfrm>
          <a:off x="270234" y="1462867"/>
          <a:ext cx="3783258" cy="441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98" name="Group 197"/>
          <p:cNvGrpSpPr/>
          <p:nvPr/>
        </p:nvGrpSpPr>
        <p:grpSpPr>
          <a:xfrm>
            <a:off x="522146" y="1099624"/>
            <a:ext cx="254679" cy="168596"/>
            <a:chOff x="6614766" y="3476477"/>
            <a:chExt cx="254679" cy="168596"/>
          </a:xfrm>
        </p:grpSpPr>
        <p:cxnSp>
          <p:nvCxnSpPr>
            <p:cNvPr id="199" name="Straight Connector 198"/>
            <p:cNvCxnSpPr/>
            <p:nvPr/>
          </p:nvCxnSpPr>
          <p:spPr>
            <a:xfrm>
              <a:off x="6614766" y="3476477"/>
              <a:ext cx="52713" cy="162138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667479" y="3636454"/>
              <a:ext cx="103076" cy="216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>
              <a:off x="6829051" y="3477871"/>
              <a:ext cx="22354" cy="70026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Down Arrow 201"/>
            <p:cNvSpPr/>
            <p:nvPr/>
          </p:nvSpPr>
          <p:spPr>
            <a:xfrm rot="16200000">
              <a:off x="6780899" y="3556527"/>
              <a:ext cx="95230" cy="81862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203" name="Straight Connector 202"/>
            <p:cNvCxnSpPr/>
            <p:nvPr/>
          </p:nvCxnSpPr>
          <p:spPr>
            <a:xfrm>
              <a:off x="6632565" y="3513028"/>
              <a:ext cx="200712" cy="3982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/>
          <p:cNvSpPr txBox="1"/>
          <p:nvPr/>
        </p:nvSpPr>
        <p:spPr>
          <a:xfrm>
            <a:off x="964210" y="983832"/>
            <a:ext cx="1316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การจัดสรรน้ำ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769747" y="3134314"/>
            <a:ext cx="581000" cy="102675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23180" y="1239578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i="1" dirty="0" smtClean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2000" i="1" dirty="0" smtClean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2000" i="1" dirty="0" smtClean="0">
                <a:solidFill>
                  <a:srgbClr val="000000"/>
                </a:solidFill>
                <a:latin typeface="TH SarabunPSK"/>
                <a:cs typeface="TH SarabunPSK"/>
              </a:rPr>
              <a:t> ล้านไร่</a:t>
            </a:r>
            <a:endParaRPr lang="en-US" sz="20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257798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A6EEF4-0113-40A5-A54D-65B84AC87E39}" type="slidenum">
              <a:rPr lang="th-TH" sz="900" kern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+mn-ea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th-TH" sz="900" kern="1200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6" name="Rectangle 22">
            <a:extLst>
              <a:ext uri="{FF2B5EF4-FFF2-40B4-BE49-F238E27FC236}">
                <a16:creationId xmlns="" xmlns:a16="http://schemas.microsoft.com/office/drawing/2014/main" id="{8D31C505-D595-41B7-89B2-A7D99079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1146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000" dirty="0" smtClean="0"/>
              <a:t>การเตรียมความพร้อม</a:t>
            </a:r>
            <a:r>
              <a:rPr lang="th-TH" altLang="th-TH" dirty="0" smtClean="0"/>
              <a:t>ให้การช่วยเหลือผู้ประสบภัยแล้ง ปี 2560/61</a:t>
            </a:r>
            <a:endParaRPr lang="th-TH" altLang="th-TH" kern="1200" dirty="0"/>
          </a:p>
        </p:txBody>
      </p:sp>
      <p:pic>
        <p:nvPicPr>
          <p:cNvPr id="7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4"/>
            <a:ext cx="581943" cy="58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77972" y="0"/>
            <a:ext cx="548640" cy="732400"/>
          </a:xfrm>
          <a:prstGeom prst="rect">
            <a:avLst/>
          </a:prstGeom>
        </p:spPr>
      </p:pic>
      <p:graphicFrame>
        <p:nvGraphicFramePr>
          <p:cNvPr id="10" name="ไดอะแกรม 9"/>
          <p:cNvGraphicFramePr/>
          <p:nvPr>
            <p:extLst>
              <p:ext uri="{D42A27DB-BD31-4B8C-83A1-F6EECF244321}">
                <p14:modId xmlns:p14="http://schemas.microsoft.com/office/powerpoint/2010/main" val="2940430304"/>
              </p:ext>
            </p:extLst>
          </p:nvPr>
        </p:nvGraphicFramePr>
        <p:xfrm>
          <a:off x="214282" y="1000108"/>
          <a:ext cx="8572560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7">
            <a:extLst>
              <a:ext uri="{FF2B5EF4-FFF2-40B4-BE49-F238E27FC236}">
                <a16:creationId xmlns:a16="http://schemas.microsoft.com/office/drawing/2014/main" xmlns="" id="{A693C42D-A97B-479F-B61C-B7B2C87D3B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82" y="4572008"/>
            <a:ext cx="1185913" cy="1185913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xmlns="" id="{AB2B33DB-CED2-4A7E-95D9-5F5C8643422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72" y="2928934"/>
            <a:ext cx="857256" cy="857256"/>
          </a:xfrm>
          <a:prstGeom prst="rect">
            <a:avLst/>
          </a:prstGeom>
        </p:spPr>
      </p:pic>
      <p:pic>
        <p:nvPicPr>
          <p:cNvPr id="13" name="Picture 4" descr="https://cdn.vectorstock.com/i/1000x1000/04/03/water-pump-icon-vector-6030403.jpg?download=1"/>
          <p:cNvPicPr>
            <a:picLocks noChangeAspect="1" noChangeArrowheads="1"/>
          </p:cNvPicPr>
          <p:nvPr/>
        </p:nvPicPr>
        <p:blipFill>
          <a:blip r:embed="rId12"/>
          <a:srcRect l="37500" t="66667" r="37500" b="13194"/>
          <a:stretch>
            <a:fillRect/>
          </a:stretch>
        </p:blipFill>
        <p:spPr bwMode="auto">
          <a:xfrm>
            <a:off x="7643834" y="1273954"/>
            <a:ext cx="899133" cy="869162"/>
          </a:xfrm>
          <a:prstGeom prst="rect">
            <a:avLst/>
          </a:prstGeom>
          <a:noFill/>
        </p:spPr>
      </p:pic>
      <p:sp>
        <p:nvSpPr>
          <p:cNvPr id="4098" name="AutoShape 2" descr="à¸à¸¥à¸à¸²à¸£à¸à¹à¸à¸«à¸²à¸£à¸¹à¸à¸ à¸²à¸à¸ªà¸³à¸«à¸£à¸±à¸ drink water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100" name="AutoShape 4" descr="à¸à¸¥à¸à¸²à¸£à¸à¹à¸à¸«à¸²à¸£à¸¹à¸à¸ à¸²à¸à¸ªà¸³à¸«à¸£à¸±à¸ drink water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102" name="AutoShape 6" descr="à¸à¸¥à¸à¸²à¸£à¸à¹à¸à¸«à¸²à¸£à¸¹à¸à¸ à¸²à¸à¸ªà¸³à¸«à¸£à¸±à¸ drink water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104" name="AutoShape 8" descr="à¸à¸¥à¸à¸²à¸£à¸à¹à¸à¸«à¸²à¸£à¸¹à¸à¸ à¸²à¸à¸ªà¸³à¸«à¸£à¸±à¸ truck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4106" name="AutoShape 10" descr="à¸à¸¥à¸à¸²à¸£à¸à¹à¸à¸«à¸²à¸£à¸¹à¸à¸ à¸²à¸à¸ªà¸³à¸«à¸£à¸±à¸ truck ico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393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A6EEF4-0113-40A5-A54D-65B84AC87E39}" type="slidenum">
              <a:rPr lang="th-TH" sz="900" kern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+mn-ea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th-TH" sz="900" kern="1200" dirty="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6" name="Rectangle 22">
            <a:extLst>
              <a:ext uri="{FF2B5EF4-FFF2-40B4-BE49-F238E27FC236}">
                <a16:creationId xmlns="" xmlns:a16="http://schemas.microsoft.com/office/drawing/2014/main" id="{8D31C505-D595-41B7-89B2-A7D99079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1146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000" dirty="0" smtClean="0"/>
              <a:t>ผลการดำเนินการ</a:t>
            </a:r>
            <a:r>
              <a:rPr lang="th-TH" altLang="th-TH" dirty="0" smtClean="0"/>
              <a:t>ช่วยเหลือบรรเทาปัญหาในฤดูแล้ง ปี 2560/61</a:t>
            </a:r>
          </a:p>
        </p:txBody>
      </p:sp>
      <p:pic>
        <p:nvPicPr>
          <p:cNvPr id="7" name="รูปภาพ 9">
            <a:extLst>
              <a:ext uri="{FF2B5EF4-FFF2-40B4-BE49-F238E27FC236}">
                <a16:creationId xmlns="" xmlns:a16="http://schemas.microsoft.com/office/drawing/2014/main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4"/>
            <a:ext cx="581943" cy="58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77972" y="0"/>
            <a:ext cx="548640" cy="732400"/>
          </a:xfrm>
          <a:prstGeom prst="rect">
            <a:avLst/>
          </a:prstGeom>
        </p:spPr>
      </p:pic>
      <p:graphicFrame>
        <p:nvGraphicFramePr>
          <p:cNvPr id="10" name="ไดอะแกรม 9"/>
          <p:cNvGraphicFramePr/>
          <p:nvPr>
            <p:extLst>
              <p:ext uri="{D42A27DB-BD31-4B8C-83A1-F6EECF244321}">
                <p14:modId xmlns:p14="http://schemas.microsoft.com/office/powerpoint/2010/main" val="3989151601"/>
              </p:ext>
            </p:extLst>
          </p:nvPr>
        </p:nvGraphicFramePr>
        <p:xfrm>
          <a:off x="214282" y="857232"/>
          <a:ext cx="8572560" cy="5857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28" name="Picture 4" descr="https://cdn.vectorstock.com/i/1000x1000/04/03/water-pump-icon-vector-6030403.jpg?download=1"/>
          <p:cNvPicPr>
            <a:picLocks noChangeAspect="1" noChangeArrowheads="1"/>
          </p:cNvPicPr>
          <p:nvPr/>
        </p:nvPicPr>
        <p:blipFill>
          <a:blip r:embed="rId10"/>
          <a:srcRect l="37500" t="66667" r="37500" b="13194"/>
          <a:stretch>
            <a:fillRect/>
          </a:stretch>
        </p:blipFill>
        <p:spPr bwMode="auto">
          <a:xfrm>
            <a:off x="8137363" y="988202"/>
            <a:ext cx="899133" cy="869162"/>
          </a:xfrm>
          <a:prstGeom prst="rect">
            <a:avLst/>
          </a:prstGeom>
          <a:noFill/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xmlns="" id="{AB2B33DB-CED2-4A7E-95D9-5F5C8643422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446" y="2285992"/>
            <a:ext cx="743050" cy="743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693C42D-A97B-479F-B61C-B7B2C87D3B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599" y="3714752"/>
            <a:ext cx="1185913" cy="1185913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xmlns="" id="{F83F3F7F-2DA8-4D9E-B20B-BAAB77853E53}"/>
              </a:ext>
            </a:extLst>
          </p:cNvPr>
          <p:cNvGrpSpPr/>
          <p:nvPr/>
        </p:nvGrpSpPr>
        <p:grpSpPr>
          <a:xfrm>
            <a:off x="7998815" y="4357694"/>
            <a:ext cx="677641" cy="652442"/>
            <a:chOff x="687362" y="26570745"/>
            <a:chExt cx="2574992" cy="2574992"/>
          </a:xfrm>
        </p:grpSpPr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xmlns="" id="{47699E5D-219C-48EB-AE22-B3D020F49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7362" y="26570745"/>
              <a:ext cx="2574992" cy="2574992"/>
            </a:xfrm>
            <a:prstGeom prst="rect">
              <a:avLst/>
            </a:prstGeom>
          </p:spPr>
        </p:pic>
        <p:pic>
          <p:nvPicPr>
            <p:cNvPr id="16" name="Picture 16">
              <a:extLst>
                <a:ext uri="{FF2B5EF4-FFF2-40B4-BE49-F238E27FC236}">
                  <a16:creationId xmlns:a16="http://schemas.microsoft.com/office/drawing/2014/main" xmlns="" id="{18381A93-7013-4ACB-97B2-C154C976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439" y="27111158"/>
              <a:ext cx="690600" cy="813738"/>
            </a:xfrm>
            <a:prstGeom prst="rect">
              <a:avLst/>
            </a:prstGeom>
          </p:spPr>
        </p:pic>
      </p:grpSp>
      <p:pic>
        <p:nvPicPr>
          <p:cNvPr id="1031" name="Picture 7" descr="C:\Users\Administrator\Desktop\Rainy_Day-51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93554" y="5786454"/>
            <a:ext cx="642942" cy="642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985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7</a:t>
            </a:fld>
            <a:endParaRPr lang="th-TH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AE9D2B3E-285D-4DF6-A96E-8EFFAD0BC4C5}"/>
              </a:ext>
            </a:extLst>
          </p:cNvPr>
          <p:cNvSpPr/>
          <p:nvPr/>
        </p:nvSpPr>
        <p:spPr>
          <a:xfrm>
            <a:off x="-7863" y="2419768"/>
            <a:ext cx="9144000" cy="2062103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tabLst>
                <a:tab pos="1414463" algn="l"/>
                <a:tab pos="1750219" algn="l"/>
              </a:tabLst>
            </a:pPr>
            <a:r>
              <a:rPr lang="th-TH" sz="3200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ระเบียบวาระที่ </a:t>
            </a:r>
            <a:r>
              <a:rPr lang="en-US" sz="3200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2 </a:t>
            </a:r>
            <a:r>
              <a:rPr lang="th-TH" sz="3200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เรื่องเพื่อทราบ</a:t>
            </a:r>
          </a:p>
          <a:p>
            <a:pPr marL="1814513" indent="-1814513" algn="ctr">
              <a:tabLst>
                <a:tab pos="1414463" algn="l"/>
                <a:tab pos="1457325" algn="l"/>
                <a:tab pos="1847850" algn="l"/>
              </a:tabLst>
            </a:pPr>
            <a:r>
              <a:rPr lang="th-TH" sz="3200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2.3 การคาดการณ์สภาพภูมิอากาศและการจัดสรรน้ำเพื่อการเพาะปลูก</a:t>
            </a:r>
          </a:p>
          <a:p>
            <a:pPr marL="1814513" indent="-1814513" algn="ctr">
              <a:tabLst>
                <a:tab pos="1414463" algn="l"/>
                <a:tab pos="1457325" algn="l"/>
                <a:tab pos="1847850" algn="l"/>
              </a:tabLst>
            </a:pPr>
            <a:r>
              <a:rPr lang="th-TH" sz="3200" b="1" dirty="0">
                <a:solidFill>
                  <a:schemeClr val="bg1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ฤดูฝน ปี 2561 (1 พ.ค.- 31 ต.ค. 61)</a:t>
            </a:r>
          </a:p>
          <a:p>
            <a:pPr marL="1814513" indent="-1814513">
              <a:tabLst>
                <a:tab pos="1414463" algn="l"/>
                <a:tab pos="1457325" algn="l"/>
                <a:tab pos="1847850" algn="l"/>
              </a:tabLst>
            </a:pPr>
            <a:endParaRPr lang="th-TH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A16941B3-B7A4-4B39-A7CA-2C954A2C4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60656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0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ระเบียบวาระที่ </a:t>
            </a:r>
            <a:r>
              <a:rPr lang="en-US" altLang="th-TH" sz="40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2</a:t>
            </a:r>
            <a:r>
              <a:rPr lang="th-TH" altLang="th-TH" sz="40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44"/>
            <a:ext cx="581943" cy="581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87497" y="-41285"/>
            <a:ext cx="548640" cy="7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8</a:t>
            </a:fld>
            <a:endParaRPr lang="th-TH" dirty="0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400" dirty="0" smtClean="0"/>
              <a:t>การคาดหมายปริมาณ </a:t>
            </a:r>
            <a:r>
              <a:rPr lang="th-TH" altLang="th-TH" sz="6600" dirty="0" smtClean="0"/>
              <a:t>ฝน </a:t>
            </a:r>
            <a:r>
              <a:rPr lang="th-TH" altLang="th-TH" sz="4800" dirty="0" smtClean="0"/>
              <a:t>ในแต่ละเดือน</a:t>
            </a:r>
            <a:endParaRPr lang="th-TH" altLang="th-TH" sz="44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5E68E6A-61F9-4585-936A-A2F03D449A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1" y="918988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A35FD69-1A11-4ADE-B41C-59D9B6E0ED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27" y="937364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78096BC-BDC0-4926-A09B-EB4C10040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56" y="923872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450629" y="1010852"/>
            <a:ext cx="109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พฤษภาคม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51241" y="987622"/>
            <a:ext cx="92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มิถุนายน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76201" y="1058962"/>
            <a:ext cx="101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กรกฎาคม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7210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สไลด์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A6EEF4-0113-40A5-A54D-65B84AC87E39}" type="slidenum">
              <a:rPr lang="th-TH" smtClean="0"/>
              <a:pPr>
                <a:defRPr/>
              </a:pPr>
              <a:t>9</a:t>
            </a:fld>
            <a:endParaRPr lang="th-TH" dirty="0"/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xmlns="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4041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altLang="th-TH" sz="4400" dirty="0" smtClean="0"/>
              <a:t>การคาดหมายปริมาณ </a:t>
            </a:r>
            <a:r>
              <a:rPr lang="th-TH" altLang="th-TH" sz="6600" dirty="0" smtClean="0"/>
              <a:t>ฝน </a:t>
            </a:r>
            <a:r>
              <a:rPr lang="th-TH" altLang="th-TH" sz="4800" dirty="0" smtClean="0"/>
              <a:t>ในแต่ละเดือน</a:t>
            </a:r>
            <a:endParaRPr lang="th-TH" altLang="th-TH" sz="4400" dirty="0"/>
          </a:p>
        </p:txBody>
      </p:sp>
      <p:pic>
        <p:nvPicPr>
          <p:cNvPr id="6" name="รูปภาพ 9">
            <a:extLst>
              <a:ext uri="{FF2B5EF4-FFF2-40B4-BE49-F238E27FC236}">
                <a16:creationId xmlns:a16="http://schemas.microsoft.com/office/drawing/2014/main" xmlns="" id="{C3881FC5-3A7A-4801-98CC-EDA60FD3B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86"/>
            <a:ext cx="694868" cy="694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8DF70B-691C-4233-B53B-BC6360AB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458200" y="-26605"/>
            <a:ext cx="685800" cy="915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021F1E4-E5CF-46F5-9848-9ADA848A02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18" y="905479"/>
            <a:ext cx="2602309" cy="45120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8922" y="929624"/>
            <a:ext cx="2426220" cy="4447345"/>
            <a:chOff x="134876" y="875585"/>
            <a:chExt cx="2699190" cy="46799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2207274E-5426-4A9B-934A-33B201E58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876" y="875585"/>
              <a:ext cx="2699190" cy="46799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50629" y="1010852"/>
              <a:ext cx="895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สิงหาคม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6753" y="946014"/>
            <a:ext cx="2557078" cy="4433597"/>
            <a:chOff x="3599747" y="864955"/>
            <a:chExt cx="2699190" cy="467999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C897BAC7-7D9E-444B-A5B3-86A4D42EB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47" y="864955"/>
              <a:ext cx="2699190" cy="467999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62077" y="1082192"/>
              <a:ext cx="9125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dirty="0" smtClean="0">
                  <a:solidFill>
                    <a:srgbClr val="000000"/>
                  </a:solidFill>
                  <a:latin typeface="TH SarabunPSK"/>
                  <a:cs typeface="TH SarabunPSK"/>
                </a:rPr>
                <a:t>กันยายน</a:t>
              </a:r>
              <a:endParaRPr lang="en-US" sz="2400" b="1" dirty="0">
                <a:solidFill>
                  <a:srgbClr val="000000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247114" y="1118932"/>
            <a:ext cx="78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 smtClean="0">
                <a:solidFill>
                  <a:srgbClr val="000000"/>
                </a:solidFill>
                <a:latin typeface="TH SarabunPSK"/>
                <a:cs typeface="TH SarabunPSK"/>
              </a:rPr>
              <a:t>ตุลาค</a:t>
            </a:r>
            <a:r>
              <a:rPr lang="th-TH" sz="2400" b="1" dirty="0">
                <a:solidFill>
                  <a:srgbClr val="000000"/>
                </a:solidFill>
                <a:latin typeface="TH SarabunPSK"/>
                <a:cs typeface="TH SarabunPSK"/>
              </a:rPr>
              <a:t>ม</a:t>
            </a:r>
            <a:endParaRPr lang="en-US" sz="24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</p:spTree>
    <p:extLst>
      <p:ext uri="{BB962C8B-B14F-4D97-AF65-F5344CB8AC3E}">
        <p14:creationId xmlns:p14="http://schemas.microsoft.com/office/powerpoint/2010/main" val="18596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6_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11601</TotalTime>
  <Words>1003</Words>
  <Application>Microsoft Macintosh PowerPoint</Application>
  <PresentationFormat>On-screen Show (4:3)</PresentationFormat>
  <Paragraphs>178</Paragraphs>
  <Slides>12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6_ชุดรูปแบบของ Office</vt:lpstr>
      <vt:lpstr>7_ชุดรูปแบบของ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คณะทำงานทบทวนแผนปฏิบัติการ ยุทธศาสตร์ที่ 6 ภายใต้แผนยุทธศาสตร์การบริหารจัดการทรัพยากรน้ำ</dc:title>
  <dc:creator>ADMIN</dc:creator>
  <cp:lastModifiedBy>Plan RID</cp:lastModifiedBy>
  <cp:revision>855</cp:revision>
  <cp:lastPrinted>2018-04-23T08:00:27Z</cp:lastPrinted>
  <dcterms:created xsi:type="dcterms:W3CDTF">2017-03-02T08:08:54Z</dcterms:created>
  <dcterms:modified xsi:type="dcterms:W3CDTF">2018-04-30T01:39:06Z</dcterms:modified>
</cp:coreProperties>
</file>